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2"/>
  </p:notesMasterIdLst>
  <p:sldIdLst>
    <p:sldId id="257" r:id="rId3"/>
    <p:sldId id="529" r:id="rId4"/>
    <p:sldId id="435" r:id="rId5"/>
    <p:sldId id="448" r:id="rId6"/>
    <p:sldId id="777" r:id="rId7"/>
    <p:sldId id="778" r:id="rId8"/>
    <p:sldId id="709" r:id="rId9"/>
    <p:sldId id="779" r:id="rId10"/>
    <p:sldId id="780" r:id="rId11"/>
    <p:sldId id="781" r:id="rId12"/>
    <p:sldId id="767" r:id="rId13"/>
    <p:sldId id="782" r:id="rId14"/>
    <p:sldId id="783" r:id="rId15"/>
    <p:sldId id="784" r:id="rId16"/>
    <p:sldId id="785" r:id="rId17"/>
    <p:sldId id="787" r:id="rId18"/>
    <p:sldId id="786" r:id="rId19"/>
    <p:sldId id="788" r:id="rId20"/>
    <p:sldId id="7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0BBBA7-408F-4207-B287-31D3D24BF2B0}" v="2" dt="2026-10-24T19:49:56.5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801" autoAdjust="0"/>
  </p:normalViewPr>
  <p:slideViewPr>
    <p:cSldViewPr snapToGrid="0">
      <p:cViewPr varScale="1">
        <p:scale>
          <a:sx n="100" d="100"/>
          <a:sy n="100" d="100"/>
        </p:scale>
        <p:origin x="452" y="60"/>
      </p:cViewPr>
      <p:guideLst/>
    </p:cSldViewPr>
  </p:slideViewPr>
  <p:notesTextViewPr>
    <p:cViewPr>
      <p:scale>
        <a:sx n="1" d="1"/>
        <a:sy n="1" d="1"/>
      </p:scale>
      <p:origin x="0" y="0"/>
    </p:cViewPr>
  </p:notesTextViewPr>
  <p:sorterViewPr>
    <p:cViewPr>
      <p:scale>
        <a:sx n="100" d="100"/>
        <a:sy n="100" d="100"/>
      </p:scale>
      <p:origin x="0" y="-357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Buchanan" userId="deaf1b33b82eb865" providerId="LiveId" clId="{3BD770CC-E21F-414D-B452-4020B4F0A4E8}"/>
    <pc:docChg chg="custSel addSld delSld modSld sldOrd">
      <pc:chgData name="James Buchanan" userId="deaf1b33b82eb865" providerId="LiveId" clId="{3BD770CC-E21F-414D-B452-4020B4F0A4E8}" dt="2026-10-24T20:16:18.539" v="248" actId="47"/>
      <pc:docMkLst>
        <pc:docMk/>
      </pc:docMkLst>
      <pc:sldChg chg="modSp">
        <pc:chgData name="James Buchanan" userId="deaf1b33b82eb865" providerId="LiveId" clId="{3BD770CC-E21F-414D-B452-4020B4F0A4E8}" dt="2026-10-24T19:49:26.968" v="0" actId="14826"/>
        <pc:sldMkLst>
          <pc:docMk/>
          <pc:sldMk cId="0" sldId="257"/>
        </pc:sldMkLst>
        <pc:picChg chg="mod">
          <ac:chgData name="James Buchanan" userId="deaf1b33b82eb865" providerId="LiveId" clId="{3BD770CC-E21F-414D-B452-4020B4F0A4E8}" dt="2026-10-24T19:49:26.968" v="0" actId="14826"/>
          <ac:picMkLst>
            <pc:docMk/>
            <pc:sldMk cId="0" sldId="257"/>
            <ac:picMk id="3" creationId="{87CD53F6-B1CB-57A3-8D22-5EE9B9DED5E1}"/>
          </ac:picMkLst>
        </pc:picChg>
      </pc:sldChg>
      <pc:sldChg chg="del">
        <pc:chgData name="James Buchanan" userId="deaf1b33b82eb865" providerId="LiveId" clId="{3BD770CC-E21F-414D-B452-4020B4F0A4E8}" dt="2026-10-24T19:49:58.924" v="2" actId="47"/>
        <pc:sldMkLst>
          <pc:docMk/>
          <pc:sldMk cId="2609343158" sldId="420"/>
        </pc:sldMkLst>
      </pc:sldChg>
      <pc:sldChg chg="add">
        <pc:chgData name="James Buchanan" userId="deaf1b33b82eb865" providerId="LiveId" clId="{3BD770CC-E21F-414D-B452-4020B4F0A4E8}" dt="2026-10-24T19:49:56.527" v="1"/>
        <pc:sldMkLst>
          <pc:docMk/>
          <pc:sldMk cId="1514647512" sldId="435"/>
        </pc:sldMkLst>
      </pc:sldChg>
      <pc:sldChg chg="modSp mod ord">
        <pc:chgData name="James Buchanan" userId="deaf1b33b82eb865" providerId="LiveId" clId="{3BD770CC-E21F-414D-B452-4020B4F0A4E8}" dt="2026-10-24T19:52:29.534" v="53" actId="20577"/>
        <pc:sldMkLst>
          <pc:docMk/>
          <pc:sldMk cId="529089172" sldId="448"/>
        </pc:sldMkLst>
        <pc:spChg chg="mod">
          <ac:chgData name="James Buchanan" userId="deaf1b33b82eb865" providerId="LiveId" clId="{3BD770CC-E21F-414D-B452-4020B4F0A4E8}" dt="2026-10-24T19:52:29.534" v="53" actId="20577"/>
          <ac:spMkLst>
            <pc:docMk/>
            <pc:sldMk cId="529089172" sldId="448"/>
            <ac:spMk id="4" creationId="{156F29A7-D28D-63C7-3D59-740E77F7C363}"/>
          </ac:spMkLst>
        </pc:spChg>
      </pc:sldChg>
      <pc:sldChg chg="modSp mod ord">
        <pc:chgData name="James Buchanan" userId="deaf1b33b82eb865" providerId="LiveId" clId="{3BD770CC-E21F-414D-B452-4020B4F0A4E8}" dt="2026-10-24T19:55:28.742" v="81"/>
        <pc:sldMkLst>
          <pc:docMk/>
          <pc:sldMk cId="2500703534" sldId="709"/>
        </pc:sldMkLst>
        <pc:spChg chg="mod">
          <ac:chgData name="James Buchanan" userId="deaf1b33b82eb865" providerId="LiveId" clId="{3BD770CC-E21F-414D-B452-4020B4F0A4E8}" dt="2026-10-24T19:54:57.888" v="76"/>
          <ac:spMkLst>
            <pc:docMk/>
            <pc:sldMk cId="2500703534" sldId="709"/>
            <ac:spMk id="4" creationId="{8423377B-B86F-3558-9388-385D72157E97}"/>
          </ac:spMkLst>
        </pc:spChg>
      </pc:sldChg>
      <pc:sldChg chg="del">
        <pc:chgData name="James Buchanan" userId="deaf1b33b82eb865" providerId="LiveId" clId="{3BD770CC-E21F-414D-B452-4020B4F0A4E8}" dt="2026-10-24T20:16:11.359" v="234" actId="47"/>
        <pc:sldMkLst>
          <pc:docMk/>
          <pc:sldMk cId="567431127" sldId="743"/>
        </pc:sldMkLst>
      </pc:sldChg>
      <pc:sldChg chg="del">
        <pc:chgData name="James Buchanan" userId="deaf1b33b82eb865" providerId="LiveId" clId="{3BD770CC-E21F-414D-B452-4020B4F0A4E8}" dt="2026-10-24T20:16:13.523" v="237" actId="47"/>
        <pc:sldMkLst>
          <pc:docMk/>
          <pc:sldMk cId="2398821789" sldId="746"/>
        </pc:sldMkLst>
      </pc:sldChg>
      <pc:sldChg chg="del">
        <pc:chgData name="James Buchanan" userId="deaf1b33b82eb865" providerId="LiveId" clId="{3BD770CC-E21F-414D-B452-4020B4F0A4E8}" dt="2026-10-24T20:16:17.001" v="245" actId="47"/>
        <pc:sldMkLst>
          <pc:docMk/>
          <pc:sldMk cId="3839541474" sldId="747"/>
        </pc:sldMkLst>
      </pc:sldChg>
      <pc:sldChg chg="del">
        <pc:chgData name="James Buchanan" userId="deaf1b33b82eb865" providerId="LiveId" clId="{3BD770CC-E21F-414D-B452-4020B4F0A4E8}" dt="2026-10-24T20:16:17.508" v="246" actId="47"/>
        <pc:sldMkLst>
          <pc:docMk/>
          <pc:sldMk cId="2024041949" sldId="749"/>
        </pc:sldMkLst>
      </pc:sldChg>
      <pc:sldChg chg="del">
        <pc:chgData name="James Buchanan" userId="deaf1b33b82eb865" providerId="LiveId" clId="{3BD770CC-E21F-414D-B452-4020B4F0A4E8}" dt="2026-10-24T20:16:18.539" v="248" actId="47"/>
        <pc:sldMkLst>
          <pc:docMk/>
          <pc:sldMk cId="3190352259" sldId="753"/>
        </pc:sldMkLst>
      </pc:sldChg>
      <pc:sldChg chg="del">
        <pc:chgData name="James Buchanan" userId="deaf1b33b82eb865" providerId="LiveId" clId="{3BD770CC-E21F-414D-B452-4020B4F0A4E8}" dt="2026-10-24T20:16:15.228" v="241" actId="47"/>
        <pc:sldMkLst>
          <pc:docMk/>
          <pc:sldMk cId="3520676085" sldId="756"/>
        </pc:sldMkLst>
      </pc:sldChg>
      <pc:sldChg chg="del">
        <pc:chgData name="James Buchanan" userId="deaf1b33b82eb865" providerId="LiveId" clId="{3BD770CC-E21F-414D-B452-4020B4F0A4E8}" dt="2026-10-24T20:16:16.526" v="244" actId="47"/>
        <pc:sldMkLst>
          <pc:docMk/>
          <pc:sldMk cId="4237135445" sldId="757"/>
        </pc:sldMkLst>
      </pc:sldChg>
      <pc:sldChg chg="del">
        <pc:chgData name="James Buchanan" userId="deaf1b33b82eb865" providerId="LiveId" clId="{3BD770CC-E21F-414D-B452-4020B4F0A4E8}" dt="2026-10-24T19:49:59.415" v="3" actId="47"/>
        <pc:sldMkLst>
          <pc:docMk/>
          <pc:sldMk cId="3229756920" sldId="763"/>
        </pc:sldMkLst>
      </pc:sldChg>
      <pc:sldChg chg="del">
        <pc:chgData name="James Buchanan" userId="deaf1b33b82eb865" providerId="LiveId" clId="{3BD770CC-E21F-414D-B452-4020B4F0A4E8}" dt="2026-10-24T19:49:59.829" v="4" actId="47"/>
        <pc:sldMkLst>
          <pc:docMk/>
          <pc:sldMk cId="3935281773" sldId="764"/>
        </pc:sldMkLst>
      </pc:sldChg>
      <pc:sldChg chg="del">
        <pc:chgData name="James Buchanan" userId="deaf1b33b82eb865" providerId="LiveId" clId="{3BD770CC-E21F-414D-B452-4020B4F0A4E8}" dt="2026-10-24T19:50:00.303" v="5" actId="47"/>
        <pc:sldMkLst>
          <pc:docMk/>
          <pc:sldMk cId="1755726914" sldId="765"/>
        </pc:sldMkLst>
      </pc:sldChg>
      <pc:sldChg chg="del">
        <pc:chgData name="James Buchanan" userId="deaf1b33b82eb865" providerId="LiveId" clId="{3BD770CC-E21F-414D-B452-4020B4F0A4E8}" dt="2026-10-24T19:50:01.935" v="6" actId="47"/>
        <pc:sldMkLst>
          <pc:docMk/>
          <pc:sldMk cId="2374909166" sldId="766"/>
        </pc:sldMkLst>
      </pc:sldChg>
      <pc:sldChg chg="modSp mod ord">
        <pc:chgData name="James Buchanan" userId="deaf1b33b82eb865" providerId="LiveId" clId="{3BD770CC-E21F-414D-B452-4020B4F0A4E8}" dt="2026-10-24T20:08:52.091" v="124" actId="20577"/>
        <pc:sldMkLst>
          <pc:docMk/>
          <pc:sldMk cId="739863587" sldId="767"/>
        </pc:sldMkLst>
        <pc:spChg chg="mod">
          <ac:chgData name="James Buchanan" userId="deaf1b33b82eb865" providerId="LiveId" clId="{3BD770CC-E21F-414D-B452-4020B4F0A4E8}" dt="2026-10-24T20:08:52.091" v="124" actId="20577"/>
          <ac:spMkLst>
            <pc:docMk/>
            <pc:sldMk cId="739863587" sldId="767"/>
            <ac:spMk id="4" creationId="{E551D70C-6FE0-BC9C-8836-5DB59D613BC0}"/>
          </ac:spMkLst>
        </pc:spChg>
      </pc:sldChg>
      <pc:sldChg chg="addSp delSp modSp mod modClrScheme chgLayout">
        <pc:chgData name="James Buchanan" userId="deaf1b33b82eb865" providerId="LiveId" clId="{3BD770CC-E21F-414D-B452-4020B4F0A4E8}" dt="2026-10-24T20:16:04.665" v="233" actId="27636"/>
        <pc:sldMkLst>
          <pc:docMk/>
          <pc:sldMk cId="278349215" sldId="768"/>
        </pc:sldMkLst>
        <pc:spChg chg="add mod ord">
          <ac:chgData name="James Buchanan" userId="deaf1b33b82eb865" providerId="LiveId" clId="{3BD770CC-E21F-414D-B452-4020B4F0A4E8}" dt="2026-10-24T20:14:38.018" v="197" actId="20577"/>
          <ac:spMkLst>
            <pc:docMk/>
            <pc:sldMk cId="278349215" sldId="768"/>
            <ac:spMk id="2" creationId="{365FC12C-B0EB-52C9-C9E4-3DBD1FC49C5F}"/>
          </ac:spMkLst>
        </pc:spChg>
        <pc:spChg chg="add mod ord">
          <ac:chgData name="James Buchanan" userId="deaf1b33b82eb865" providerId="LiveId" clId="{3BD770CC-E21F-414D-B452-4020B4F0A4E8}" dt="2026-10-24T20:16:04.665" v="233" actId="27636"/>
          <ac:spMkLst>
            <pc:docMk/>
            <pc:sldMk cId="278349215" sldId="768"/>
            <ac:spMk id="3" creationId="{85C578E0-57A4-9702-6F10-52FB9B24AA1E}"/>
          </ac:spMkLst>
        </pc:spChg>
        <pc:spChg chg="del mod ord">
          <ac:chgData name="James Buchanan" userId="deaf1b33b82eb865" providerId="LiveId" clId="{3BD770CC-E21F-414D-B452-4020B4F0A4E8}" dt="2026-10-24T20:14:08.361" v="168" actId="700"/>
          <ac:spMkLst>
            <pc:docMk/>
            <pc:sldMk cId="278349215" sldId="768"/>
            <ac:spMk id="4" creationId="{B18DC3B0-8334-2F02-A553-FB28C6F4DCA0}"/>
          </ac:spMkLst>
        </pc:spChg>
        <pc:spChg chg="add mod ord">
          <ac:chgData name="James Buchanan" userId="deaf1b33b82eb865" providerId="LiveId" clId="{3BD770CC-E21F-414D-B452-4020B4F0A4E8}" dt="2026-10-24T20:16:04.665" v="232" actId="27636"/>
          <ac:spMkLst>
            <pc:docMk/>
            <pc:sldMk cId="278349215" sldId="768"/>
            <ac:spMk id="5" creationId="{46B1B5FD-67A6-63D4-9BFD-E7AAB0E681AB}"/>
          </ac:spMkLst>
        </pc:spChg>
      </pc:sldChg>
      <pc:sldChg chg="del">
        <pc:chgData name="James Buchanan" userId="deaf1b33b82eb865" providerId="LiveId" clId="{3BD770CC-E21F-414D-B452-4020B4F0A4E8}" dt="2026-10-24T20:16:11.915" v="235" actId="47"/>
        <pc:sldMkLst>
          <pc:docMk/>
          <pc:sldMk cId="666941186" sldId="769"/>
        </pc:sldMkLst>
      </pc:sldChg>
      <pc:sldChg chg="del">
        <pc:chgData name="James Buchanan" userId="deaf1b33b82eb865" providerId="LiveId" clId="{3BD770CC-E21F-414D-B452-4020B4F0A4E8}" dt="2026-10-24T20:16:12.343" v="236" actId="47"/>
        <pc:sldMkLst>
          <pc:docMk/>
          <pc:sldMk cId="558192886" sldId="770"/>
        </pc:sldMkLst>
      </pc:sldChg>
      <pc:sldChg chg="del">
        <pc:chgData name="James Buchanan" userId="deaf1b33b82eb865" providerId="LiveId" clId="{3BD770CC-E21F-414D-B452-4020B4F0A4E8}" dt="2026-10-24T20:16:13.989" v="238" actId="47"/>
        <pc:sldMkLst>
          <pc:docMk/>
          <pc:sldMk cId="2350621929" sldId="771"/>
        </pc:sldMkLst>
      </pc:sldChg>
      <pc:sldChg chg="del">
        <pc:chgData name="James Buchanan" userId="deaf1b33b82eb865" providerId="LiveId" clId="{3BD770CC-E21F-414D-B452-4020B4F0A4E8}" dt="2026-10-24T20:16:14.413" v="239" actId="47"/>
        <pc:sldMkLst>
          <pc:docMk/>
          <pc:sldMk cId="2748417920" sldId="772"/>
        </pc:sldMkLst>
      </pc:sldChg>
      <pc:sldChg chg="del">
        <pc:chgData name="James Buchanan" userId="deaf1b33b82eb865" providerId="LiveId" clId="{3BD770CC-E21F-414D-B452-4020B4F0A4E8}" dt="2026-10-24T20:16:14.816" v="240" actId="47"/>
        <pc:sldMkLst>
          <pc:docMk/>
          <pc:sldMk cId="1271306625" sldId="773"/>
        </pc:sldMkLst>
      </pc:sldChg>
      <pc:sldChg chg="del">
        <pc:chgData name="James Buchanan" userId="deaf1b33b82eb865" providerId="LiveId" clId="{3BD770CC-E21F-414D-B452-4020B4F0A4E8}" dt="2026-10-24T20:16:15.642" v="242" actId="47"/>
        <pc:sldMkLst>
          <pc:docMk/>
          <pc:sldMk cId="119962792" sldId="774"/>
        </pc:sldMkLst>
      </pc:sldChg>
      <pc:sldChg chg="del">
        <pc:chgData name="James Buchanan" userId="deaf1b33b82eb865" providerId="LiveId" clId="{3BD770CC-E21F-414D-B452-4020B4F0A4E8}" dt="2026-10-24T20:16:16.054" v="243" actId="47"/>
        <pc:sldMkLst>
          <pc:docMk/>
          <pc:sldMk cId="4068076497" sldId="775"/>
        </pc:sldMkLst>
      </pc:sldChg>
      <pc:sldChg chg="del">
        <pc:chgData name="James Buchanan" userId="deaf1b33b82eb865" providerId="LiveId" clId="{3BD770CC-E21F-414D-B452-4020B4F0A4E8}" dt="2026-10-24T20:16:17.976" v="247" actId="47"/>
        <pc:sldMkLst>
          <pc:docMk/>
          <pc:sldMk cId="1679118943" sldId="776"/>
        </pc:sldMkLst>
      </pc:sldChg>
      <pc:sldChg chg="modSp add mod">
        <pc:chgData name="James Buchanan" userId="deaf1b33b82eb865" providerId="LiveId" clId="{3BD770CC-E21F-414D-B452-4020B4F0A4E8}" dt="2026-10-24T19:53:54.219" v="67" actId="20577"/>
        <pc:sldMkLst>
          <pc:docMk/>
          <pc:sldMk cId="1515471963" sldId="777"/>
        </pc:sldMkLst>
        <pc:spChg chg="mod">
          <ac:chgData name="James Buchanan" userId="deaf1b33b82eb865" providerId="LiveId" clId="{3BD770CC-E21F-414D-B452-4020B4F0A4E8}" dt="2026-10-24T19:53:54.219" v="67" actId="20577"/>
          <ac:spMkLst>
            <pc:docMk/>
            <pc:sldMk cId="1515471963" sldId="777"/>
            <ac:spMk id="4" creationId="{C0ADA85C-2B35-B5E6-7E2A-3602E51F5FDB}"/>
          </ac:spMkLst>
        </pc:spChg>
      </pc:sldChg>
      <pc:sldChg chg="modSp add mod">
        <pc:chgData name="James Buchanan" userId="deaf1b33b82eb865" providerId="LiveId" clId="{3BD770CC-E21F-414D-B452-4020B4F0A4E8}" dt="2026-10-24T19:54:30.667" v="72"/>
        <pc:sldMkLst>
          <pc:docMk/>
          <pc:sldMk cId="4196995378" sldId="778"/>
        </pc:sldMkLst>
        <pc:spChg chg="mod">
          <ac:chgData name="James Buchanan" userId="deaf1b33b82eb865" providerId="LiveId" clId="{3BD770CC-E21F-414D-B452-4020B4F0A4E8}" dt="2026-10-24T19:54:30.667" v="72"/>
          <ac:spMkLst>
            <pc:docMk/>
            <pc:sldMk cId="4196995378" sldId="778"/>
            <ac:spMk id="4" creationId="{1DD99DC1-78EF-8B2B-F969-84989048C553}"/>
          </ac:spMkLst>
        </pc:spChg>
      </pc:sldChg>
      <pc:sldChg chg="modSp add mod">
        <pc:chgData name="James Buchanan" userId="deaf1b33b82eb865" providerId="LiveId" clId="{3BD770CC-E21F-414D-B452-4020B4F0A4E8}" dt="2026-10-24T19:56:35.188" v="89"/>
        <pc:sldMkLst>
          <pc:docMk/>
          <pc:sldMk cId="1324175104" sldId="779"/>
        </pc:sldMkLst>
        <pc:spChg chg="mod">
          <ac:chgData name="James Buchanan" userId="deaf1b33b82eb865" providerId="LiveId" clId="{3BD770CC-E21F-414D-B452-4020B4F0A4E8}" dt="2026-10-24T19:56:35.188" v="89"/>
          <ac:spMkLst>
            <pc:docMk/>
            <pc:sldMk cId="1324175104" sldId="779"/>
            <ac:spMk id="4" creationId="{4E7900E6-4DCE-25A8-EC69-F2C6DC184512}"/>
          </ac:spMkLst>
        </pc:spChg>
      </pc:sldChg>
      <pc:sldChg chg="modSp add mod">
        <pc:chgData name="James Buchanan" userId="deaf1b33b82eb865" providerId="LiveId" clId="{3BD770CC-E21F-414D-B452-4020B4F0A4E8}" dt="2026-10-24T19:57:48.363" v="95" actId="207"/>
        <pc:sldMkLst>
          <pc:docMk/>
          <pc:sldMk cId="3181179523" sldId="780"/>
        </pc:sldMkLst>
        <pc:spChg chg="mod">
          <ac:chgData name="James Buchanan" userId="deaf1b33b82eb865" providerId="LiveId" clId="{3BD770CC-E21F-414D-B452-4020B4F0A4E8}" dt="2026-10-24T19:57:48.363" v="95" actId="207"/>
          <ac:spMkLst>
            <pc:docMk/>
            <pc:sldMk cId="3181179523" sldId="780"/>
            <ac:spMk id="4" creationId="{D340A668-D730-E074-A9D3-4575DD98831B}"/>
          </ac:spMkLst>
        </pc:spChg>
      </pc:sldChg>
      <pc:sldChg chg="modSp add mod">
        <pc:chgData name="James Buchanan" userId="deaf1b33b82eb865" providerId="LiveId" clId="{3BD770CC-E21F-414D-B452-4020B4F0A4E8}" dt="2026-10-24T19:58:10.391" v="101" actId="207"/>
        <pc:sldMkLst>
          <pc:docMk/>
          <pc:sldMk cId="4013413178" sldId="781"/>
        </pc:sldMkLst>
        <pc:spChg chg="mod">
          <ac:chgData name="James Buchanan" userId="deaf1b33b82eb865" providerId="LiveId" clId="{3BD770CC-E21F-414D-B452-4020B4F0A4E8}" dt="2026-10-24T19:58:10.391" v="101" actId="207"/>
          <ac:spMkLst>
            <pc:docMk/>
            <pc:sldMk cId="4013413178" sldId="781"/>
            <ac:spMk id="4" creationId="{D13D2060-6FC7-F329-E2FC-4FCF06683A4A}"/>
          </ac:spMkLst>
        </pc:spChg>
      </pc:sldChg>
      <pc:sldChg chg="modSp add mod">
        <pc:chgData name="James Buchanan" userId="deaf1b33b82eb865" providerId="LiveId" clId="{3BD770CC-E21F-414D-B452-4020B4F0A4E8}" dt="2026-10-24T20:08:35.181" v="113"/>
        <pc:sldMkLst>
          <pc:docMk/>
          <pc:sldMk cId="4053797850" sldId="782"/>
        </pc:sldMkLst>
        <pc:spChg chg="mod">
          <ac:chgData name="James Buchanan" userId="deaf1b33b82eb865" providerId="LiveId" clId="{3BD770CC-E21F-414D-B452-4020B4F0A4E8}" dt="2026-10-24T20:08:35.181" v="113"/>
          <ac:spMkLst>
            <pc:docMk/>
            <pc:sldMk cId="4053797850" sldId="782"/>
            <ac:spMk id="4" creationId="{8BADA2AD-F984-8806-DCD1-C80E492E699D}"/>
          </ac:spMkLst>
        </pc:spChg>
      </pc:sldChg>
      <pc:sldChg chg="modSp add mod">
        <pc:chgData name="James Buchanan" userId="deaf1b33b82eb865" providerId="LiveId" clId="{3BD770CC-E21F-414D-B452-4020B4F0A4E8}" dt="2026-10-24T20:11:25.020" v="135"/>
        <pc:sldMkLst>
          <pc:docMk/>
          <pc:sldMk cId="1149709792" sldId="783"/>
        </pc:sldMkLst>
        <pc:spChg chg="mod">
          <ac:chgData name="James Buchanan" userId="deaf1b33b82eb865" providerId="LiveId" clId="{3BD770CC-E21F-414D-B452-4020B4F0A4E8}" dt="2026-10-24T20:11:25.020" v="135"/>
          <ac:spMkLst>
            <pc:docMk/>
            <pc:sldMk cId="1149709792" sldId="783"/>
            <ac:spMk id="4" creationId="{94F140F1-04B6-3B89-A163-DEA6C04D92BC}"/>
          </ac:spMkLst>
        </pc:spChg>
      </pc:sldChg>
      <pc:sldChg chg="modSp add mod replId">
        <pc:chgData name="James Buchanan" userId="deaf1b33b82eb865" providerId="LiveId" clId="{3BD770CC-E21F-414D-B452-4020B4F0A4E8}" dt="2026-10-24T20:10:29.921" v="132"/>
        <pc:sldMkLst>
          <pc:docMk/>
          <pc:sldMk cId="4103894756" sldId="784"/>
        </pc:sldMkLst>
        <pc:spChg chg="mod">
          <ac:chgData name="James Buchanan" userId="deaf1b33b82eb865" providerId="LiveId" clId="{3BD770CC-E21F-414D-B452-4020B4F0A4E8}" dt="2026-10-24T20:10:29.921" v="132"/>
          <ac:spMkLst>
            <pc:docMk/>
            <pc:sldMk cId="4103894756" sldId="784"/>
            <ac:spMk id="4" creationId="{20D5CCC8-C499-D724-19AB-E1B2A1A4334E}"/>
          </ac:spMkLst>
        </pc:spChg>
      </pc:sldChg>
      <pc:sldChg chg="modSp add mod">
        <pc:chgData name="James Buchanan" userId="deaf1b33b82eb865" providerId="LiveId" clId="{3BD770CC-E21F-414D-B452-4020B4F0A4E8}" dt="2026-10-24T20:12:31.498" v="151" actId="20577"/>
        <pc:sldMkLst>
          <pc:docMk/>
          <pc:sldMk cId="4246344610" sldId="785"/>
        </pc:sldMkLst>
        <pc:spChg chg="mod">
          <ac:chgData name="James Buchanan" userId="deaf1b33b82eb865" providerId="LiveId" clId="{3BD770CC-E21F-414D-B452-4020B4F0A4E8}" dt="2026-10-24T20:12:31.498" v="151" actId="20577"/>
          <ac:spMkLst>
            <pc:docMk/>
            <pc:sldMk cId="4246344610" sldId="785"/>
            <ac:spMk id="4" creationId="{9FFE65E4-2083-1558-FAA9-B32052ACF85A}"/>
          </ac:spMkLst>
        </pc:spChg>
      </pc:sldChg>
      <pc:sldChg chg="modSp add mod replId">
        <pc:chgData name="James Buchanan" userId="deaf1b33b82eb865" providerId="LiveId" clId="{3BD770CC-E21F-414D-B452-4020B4F0A4E8}" dt="2026-10-24T20:13:13.822" v="159"/>
        <pc:sldMkLst>
          <pc:docMk/>
          <pc:sldMk cId="2703507099" sldId="786"/>
        </pc:sldMkLst>
        <pc:spChg chg="mod">
          <ac:chgData name="James Buchanan" userId="deaf1b33b82eb865" providerId="LiveId" clId="{3BD770CC-E21F-414D-B452-4020B4F0A4E8}" dt="2026-10-24T20:13:13.822" v="159"/>
          <ac:spMkLst>
            <pc:docMk/>
            <pc:sldMk cId="2703507099" sldId="786"/>
            <ac:spMk id="4" creationId="{02BA0B86-C523-20EE-CBD0-09A806C9ABA2}"/>
          </ac:spMkLst>
        </pc:spChg>
      </pc:sldChg>
      <pc:sldChg chg="modSp add mod">
        <pc:chgData name="James Buchanan" userId="deaf1b33b82eb865" providerId="LiveId" clId="{3BD770CC-E21F-414D-B452-4020B4F0A4E8}" dt="2026-10-24T20:12:39.898" v="153" actId="20577"/>
        <pc:sldMkLst>
          <pc:docMk/>
          <pc:sldMk cId="3614873189" sldId="787"/>
        </pc:sldMkLst>
        <pc:spChg chg="mod">
          <ac:chgData name="James Buchanan" userId="deaf1b33b82eb865" providerId="LiveId" clId="{3BD770CC-E21F-414D-B452-4020B4F0A4E8}" dt="2026-10-24T20:12:39.898" v="153" actId="20577"/>
          <ac:spMkLst>
            <pc:docMk/>
            <pc:sldMk cId="3614873189" sldId="787"/>
            <ac:spMk id="4" creationId="{E3626270-51E4-C4C4-76A9-32C6D7C7FFC1}"/>
          </ac:spMkLst>
        </pc:spChg>
      </pc:sldChg>
      <pc:sldChg chg="modSp add mod">
        <pc:chgData name="James Buchanan" userId="deaf1b33b82eb865" providerId="LiveId" clId="{3BD770CC-E21F-414D-B452-4020B4F0A4E8}" dt="2026-10-24T20:13:53.495" v="166" actId="207"/>
        <pc:sldMkLst>
          <pc:docMk/>
          <pc:sldMk cId="781494723" sldId="788"/>
        </pc:sldMkLst>
        <pc:spChg chg="mod">
          <ac:chgData name="James Buchanan" userId="deaf1b33b82eb865" providerId="LiveId" clId="{3BD770CC-E21F-414D-B452-4020B4F0A4E8}" dt="2026-10-24T20:13:53.495" v="166" actId="207"/>
          <ac:spMkLst>
            <pc:docMk/>
            <pc:sldMk cId="781494723" sldId="788"/>
            <ac:spMk id="4" creationId="{FDB34127-BC46-3CC8-5702-C6EC2982953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34F964-25CF-4E23-9575-9CB982DB9828}" type="datetimeFigureOut">
              <a:rPr lang="en-US" smtClean="0"/>
              <a:t>10/24/2026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E39245-6DC6-40AB-9509-51F8DF887C6B}" type="slidenum">
              <a:rPr lang="en-US" smtClean="0"/>
              <a:t>‹#›</a:t>
            </a:fld>
            <a:endParaRPr lang="en-US"/>
          </a:p>
        </p:txBody>
      </p:sp>
    </p:spTree>
    <p:extLst>
      <p:ext uri="{BB962C8B-B14F-4D97-AF65-F5344CB8AC3E}">
        <p14:creationId xmlns:p14="http://schemas.microsoft.com/office/powerpoint/2010/main" val="203859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oAutofit/>
          </a:bodyPr>
          <a:lstStyle>
            <a:lvl1pPr algn="ctr">
              <a:defRPr sz="5400"/>
            </a:lvl1p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7E2884A-3315-49BD-A0B1-DF0E2166759F}"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8A6978-4D95-42E9-BE74-8A2825D5C2FE}" type="slidenum">
              <a:rPr lang="en-US" smtClean="0"/>
              <a:t>‹#›</a:t>
            </a:fld>
            <a:endParaRPr lang="en-US"/>
          </a:p>
        </p:txBody>
      </p:sp>
    </p:spTree>
    <p:extLst>
      <p:ext uri="{BB962C8B-B14F-4D97-AF65-F5344CB8AC3E}">
        <p14:creationId xmlns:p14="http://schemas.microsoft.com/office/powerpoint/2010/main" val="2720435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E2884A-3315-49BD-A0B1-DF0E2166759F}"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8A6978-4D95-42E9-BE74-8A2825D5C2FE}" type="slidenum">
              <a:rPr lang="en-US" smtClean="0"/>
              <a:t>‹#›</a:t>
            </a:fld>
            <a:endParaRPr lang="en-US"/>
          </a:p>
        </p:txBody>
      </p:sp>
    </p:spTree>
    <p:extLst>
      <p:ext uri="{BB962C8B-B14F-4D97-AF65-F5344CB8AC3E}">
        <p14:creationId xmlns:p14="http://schemas.microsoft.com/office/powerpoint/2010/main" val="931831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71788"/>
            <a:ext cx="10363200" cy="1362075"/>
          </a:xfrm>
        </p:spPr>
        <p:txBody>
          <a:bodyPr anchor="t">
            <a:noAutofit/>
          </a:bodyPr>
          <a:lstStyle>
            <a:lvl1pPr algn="l">
              <a:defRPr sz="4400" b="1" cap="none"/>
            </a:lvl1pPr>
          </a:lstStyle>
          <a:p>
            <a:r>
              <a:rPr lang="en-US"/>
              <a:t>Click to edit master title style</a:t>
            </a:r>
          </a:p>
        </p:txBody>
      </p:sp>
      <p:sp>
        <p:nvSpPr>
          <p:cNvPr id="3" name="Text Placeholder 2"/>
          <p:cNvSpPr>
            <a:spLocks noGrp="1"/>
          </p:cNvSpPr>
          <p:nvPr>
            <p:ph type="body" idx="1"/>
          </p:nvPr>
        </p:nvSpPr>
        <p:spPr>
          <a:xfrm>
            <a:off x="963084" y="1371601"/>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2884A-3315-49BD-A0B1-DF0E2166759F}"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8A6978-4D95-42E9-BE74-8A2825D5C2FE}" type="slidenum">
              <a:rPr lang="en-US" smtClean="0"/>
              <a:t>‹#›</a:t>
            </a:fld>
            <a:endParaRPr lang="en-US"/>
          </a:p>
        </p:txBody>
      </p:sp>
    </p:spTree>
    <p:extLst>
      <p:ext uri="{BB962C8B-B14F-4D97-AF65-F5344CB8AC3E}">
        <p14:creationId xmlns:p14="http://schemas.microsoft.com/office/powerpoint/2010/main" val="2813552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7E2884A-3315-49BD-A0B1-DF0E2166759F}"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8A6978-4D95-42E9-BE74-8A2825D5C2FE}" type="slidenum">
              <a:rPr lang="en-US" smtClean="0"/>
              <a:t>‹#›</a:t>
            </a:fld>
            <a:endParaRPr lang="en-US"/>
          </a:p>
        </p:txBody>
      </p:sp>
    </p:spTree>
    <p:extLst>
      <p:ext uri="{BB962C8B-B14F-4D97-AF65-F5344CB8AC3E}">
        <p14:creationId xmlns:p14="http://schemas.microsoft.com/office/powerpoint/2010/main" val="13382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hasCustomPrompt="1"/>
          </p:nvPr>
        </p:nvSpPr>
        <p:spPr>
          <a:xfrm>
            <a:off x="609600" y="1535113"/>
            <a:ext cx="5386917"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93368" y="1535113"/>
            <a:ext cx="5389033"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E2884A-3315-49BD-A0B1-DF0E2166759F}" type="datetimeFigureOut">
              <a:rPr lang="en-US" smtClean="0"/>
              <a:t>10/24/2026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8A6978-4D95-42E9-BE74-8A2825D5C2FE}" type="slidenum">
              <a:rPr lang="en-US" smtClean="0"/>
              <a:t>‹#›</a:t>
            </a:fld>
            <a:endParaRPr lang="en-US"/>
          </a:p>
        </p:txBody>
      </p:sp>
    </p:spTree>
    <p:extLst>
      <p:ext uri="{BB962C8B-B14F-4D97-AF65-F5344CB8AC3E}">
        <p14:creationId xmlns:p14="http://schemas.microsoft.com/office/powerpoint/2010/main" val="318918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E2884A-3315-49BD-A0B1-DF0E2166759F}" type="datetimeFigureOut">
              <a:rPr lang="en-US" smtClean="0"/>
              <a:t>10/24/2026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8A6978-4D95-42E9-BE74-8A2825D5C2FE}" type="slidenum">
              <a:rPr lang="en-US" smtClean="0"/>
              <a:t>‹#›</a:t>
            </a:fld>
            <a:endParaRPr lang="en-US"/>
          </a:p>
        </p:txBody>
      </p:sp>
    </p:spTree>
    <p:extLst>
      <p:ext uri="{BB962C8B-B14F-4D97-AF65-F5344CB8AC3E}">
        <p14:creationId xmlns:p14="http://schemas.microsoft.com/office/powerpoint/2010/main" val="1647832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E2884A-3315-49BD-A0B1-DF0E2166759F}"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8A6978-4D95-42E9-BE74-8A2825D5C2FE}" type="slidenum">
              <a:rPr lang="en-US" smtClean="0"/>
              <a:t>‹#›</a:t>
            </a:fld>
            <a:endParaRPr lang="en-US"/>
          </a:p>
        </p:txBody>
      </p:sp>
    </p:spTree>
    <p:extLst>
      <p:ext uri="{BB962C8B-B14F-4D97-AF65-F5344CB8AC3E}">
        <p14:creationId xmlns:p14="http://schemas.microsoft.com/office/powerpoint/2010/main" val="3366671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73050"/>
            <a:ext cx="4011084" cy="1162050"/>
          </a:xfrm>
        </p:spPr>
        <p:txBody>
          <a:bodyPr anchor="b">
            <a:scene3d>
              <a:camera prst="orthographicFront"/>
              <a:lightRig rig="soft" dir="t"/>
            </a:scene3d>
            <a:sp3d prstMaterial="powder">
              <a:contourClr>
                <a:schemeClr val="bg2"/>
              </a:contourClr>
            </a:sp3d>
          </a:bodyPr>
          <a:lstStyle>
            <a:lvl1pPr algn="l">
              <a:defRPr sz="2000" b="1" cap="none" spc="0">
                <a:ln>
                  <a:noFill/>
                </a:ln>
                <a:solidFill>
                  <a:schemeClr val="tx2"/>
                </a:solidFill>
                <a:effectLst/>
              </a:defRPr>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E2884A-3315-49BD-A0B1-DF0E2166759F}"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8A6978-4D95-42E9-BE74-8A2825D5C2FE}" type="slidenum">
              <a:rPr lang="en-US" smtClean="0"/>
              <a:t>‹#›</a:t>
            </a:fld>
            <a:endParaRPr lang="en-US"/>
          </a:p>
        </p:txBody>
      </p:sp>
    </p:spTree>
    <p:extLst>
      <p:ext uri="{BB962C8B-B14F-4D97-AF65-F5344CB8AC3E}">
        <p14:creationId xmlns:p14="http://schemas.microsoft.com/office/powerpoint/2010/main" val="2832937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8000" y="1447800"/>
            <a:ext cx="3962400" cy="1328738"/>
          </a:xfrm>
        </p:spPr>
        <p:txBody>
          <a:bodyPr anchor="b">
            <a:scene3d>
              <a:camera prst="orthographicFront"/>
              <a:lightRig rig="soft" dir="t"/>
            </a:scene3d>
            <a:sp3d prstMaterial="powder">
              <a:contourClr>
                <a:schemeClr val="bg2"/>
              </a:contourClr>
            </a:sp3d>
          </a:bodyPr>
          <a:lstStyle>
            <a:lvl1pPr algn="l">
              <a:defRPr sz="2000" b="1" cap="none" spc="0">
                <a:ln>
                  <a:noFill/>
                </a:ln>
                <a:solidFill>
                  <a:schemeClr val="tx2"/>
                </a:solidFill>
                <a:effectLst/>
              </a:defRPr>
            </a:lvl1pPr>
          </a:lstStyle>
          <a:p>
            <a:r>
              <a:rPr lang="en-US"/>
              <a:t>CLICK TO EDIT MASTER TITLE STYLE</a:t>
            </a:r>
          </a:p>
        </p:txBody>
      </p:sp>
      <p:sp>
        <p:nvSpPr>
          <p:cNvPr id="4" name="Text Placeholder 3"/>
          <p:cNvSpPr>
            <a:spLocks noGrp="1"/>
          </p:cNvSpPr>
          <p:nvPr>
            <p:ph type="body" sz="half" idx="2"/>
          </p:nvPr>
        </p:nvSpPr>
        <p:spPr>
          <a:xfrm>
            <a:off x="508000" y="2776538"/>
            <a:ext cx="3962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E2884A-3315-49BD-A0B1-DF0E2166759F}"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8A6978-4D95-42E9-BE74-8A2825D5C2FE}" type="slidenum">
              <a:rPr lang="en-US" smtClean="0"/>
              <a:t>‹#›</a:t>
            </a:fld>
            <a:endParaRPr lang="en-US"/>
          </a:p>
        </p:txBody>
      </p:sp>
      <p:sp>
        <p:nvSpPr>
          <p:cNvPr id="9" name="Rectangle 8"/>
          <p:cNvSpPr/>
          <p:nvPr/>
        </p:nvSpPr>
        <p:spPr>
          <a:xfrm rot="21172883" flipH="1">
            <a:off x="5424865" y="1312794"/>
            <a:ext cx="4898628" cy="3673971"/>
          </a:xfrm>
          <a:prstGeom prst="rect">
            <a:avLst/>
          </a:prstGeom>
          <a:solidFill>
            <a:srgbClr val="FFFFFF"/>
          </a:solidFill>
          <a:ln w="3175">
            <a:solidFill>
              <a:srgbClr val="777777"/>
            </a:solidFill>
          </a:ln>
          <a:effectLst>
            <a:outerShdw blurRad="63500" dist="6350" dir="5400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4</a:t>
            </a:r>
          </a:p>
        </p:txBody>
      </p:sp>
      <p:sp>
        <p:nvSpPr>
          <p:cNvPr id="10" name="Rectangle 9"/>
          <p:cNvSpPr/>
          <p:nvPr/>
        </p:nvSpPr>
        <p:spPr>
          <a:xfrm rot="21435926" flipH="1">
            <a:off x="5393350" y="1267665"/>
            <a:ext cx="4898628" cy="3673971"/>
          </a:xfrm>
          <a:prstGeom prst="rect">
            <a:avLst/>
          </a:prstGeom>
          <a:solidFill>
            <a:srgbClr val="FFFFFF"/>
          </a:solidFill>
          <a:ln w="3175">
            <a:solidFill>
              <a:srgbClr val="777777"/>
            </a:solidFill>
          </a:ln>
          <a:effectLst>
            <a:outerShdw blurRad="63500" dist="6350" dir="5400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4</a:t>
            </a:r>
          </a:p>
        </p:txBody>
      </p:sp>
      <p:sp>
        <p:nvSpPr>
          <p:cNvPr id="11" name="Rectangle 10"/>
          <p:cNvSpPr/>
          <p:nvPr/>
        </p:nvSpPr>
        <p:spPr>
          <a:xfrm>
            <a:off x="5420751" y="1252028"/>
            <a:ext cx="5120640" cy="3840480"/>
          </a:xfrm>
          <a:prstGeom prst="rect">
            <a:avLst/>
          </a:prstGeom>
          <a:solidFill>
            <a:srgbClr val="FFFFFF"/>
          </a:solidFill>
          <a:ln w="3175">
            <a:solidFill>
              <a:srgbClr val="777777"/>
            </a:solidFill>
          </a:ln>
          <a:effectLst>
            <a:outerShdw blurRad="76200" dist="635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4</a:t>
            </a:r>
          </a:p>
        </p:txBody>
      </p:sp>
      <p:sp>
        <p:nvSpPr>
          <p:cNvPr id="12" name="Rectangle 11"/>
          <p:cNvSpPr/>
          <p:nvPr/>
        </p:nvSpPr>
        <p:spPr>
          <a:xfrm rot="293056">
            <a:off x="5498905" y="1181685"/>
            <a:ext cx="5303520" cy="3977640"/>
          </a:xfrm>
          <a:prstGeom prst="rect">
            <a:avLst/>
          </a:prstGeom>
          <a:solidFill>
            <a:srgbClr val="FFFFFF"/>
          </a:solidFill>
          <a:ln w="3175">
            <a:solidFill>
              <a:srgbClr val="777777"/>
            </a:solidFill>
          </a:ln>
          <a:effectLst>
            <a:outerShdw blurRad="50000" dist="50800" dir="12900000" sy="99500" kx="90000" ky="150000" algn="tl"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4</a:t>
            </a:r>
          </a:p>
        </p:txBody>
      </p:sp>
      <p:sp>
        <p:nvSpPr>
          <p:cNvPr id="3" name="Picture Placeholder 2"/>
          <p:cNvSpPr>
            <a:spLocks noGrp="1"/>
          </p:cNvSpPr>
          <p:nvPr>
            <p:ph type="pic" idx="1"/>
          </p:nvPr>
        </p:nvSpPr>
        <p:spPr>
          <a:xfrm rot="300000">
            <a:off x="5700891" y="1323975"/>
            <a:ext cx="4876800" cy="36576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27008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E2884A-3315-49BD-A0B1-DF0E2166759F}"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8A6978-4D95-42E9-BE74-8A2825D5C2FE}" type="slidenum">
              <a:rPr lang="en-US" smtClean="0"/>
              <a:t>‹#›</a:t>
            </a:fld>
            <a:endParaRPr lang="en-US"/>
          </a:p>
        </p:txBody>
      </p:sp>
    </p:spTree>
    <p:extLst>
      <p:ext uri="{BB962C8B-B14F-4D97-AF65-F5344CB8AC3E}">
        <p14:creationId xmlns:p14="http://schemas.microsoft.com/office/powerpoint/2010/main" val="1456614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E2884A-3315-49BD-A0B1-DF0E2166759F}"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8A6978-4D95-42E9-BE74-8A2825D5C2FE}" type="slidenum">
              <a:rPr lang="en-US" smtClean="0"/>
              <a:t>‹#›</a:t>
            </a:fld>
            <a:endParaRPr lang="en-US"/>
          </a:p>
        </p:txBody>
      </p:sp>
    </p:spTree>
    <p:extLst>
      <p:ext uri="{BB962C8B-B14F-4D97-AF65-F5344CB8AC3E}">
        <p14:creationId xmlns:p14="http://schemas.microsoft.com/office/powerpoint/2010/main" val="1200282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44078-0D62-CCE6-381D-B877533F78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D5BD6C-0E1E-B4BA-C7FA-EB43323E20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5D1D8D-E18E-715C-CEC9-2AF3445B4BE1}"/>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5" name="Footer Placeholder 4">
            <a:extLst>
              <a:ext uri="{FF2B5EF4-FFF2-40B4-BE49-F238E27FC236}">
                <a16:creationId xmlns:a16="http://schemas.microsoft.com/office/drawing/2014/main" id="{BE1C5E36-5E8E-D858-5BEB-AC85AD9E0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214EA6-B3D9-7097-4C6B-5E0B1D4072BE}"/>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2785132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73E9E-C89B-05AE-3112-CA5CEA9DA6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698181-D74B-19A0-E416-C10030C513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4139F3-8221-D6E4-795F-5666A8F18E23}"/>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5" name="Footer Placeholder 4">
            <a:extLst>
              <a:ext uri="{FF2B5EF4-FFF2-40B4-BE49-F238E27FC236}">
                <a16:creationId xmlns:a16="http://schemas.microsoft.com/office/drawing/2014/main" id="{9D034186-BA0F-DAB3-301F-18BB7E42EF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9ABC41-1870-CF9F-49FA-D745202FCF48}"/>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2771931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B7A7-161A-3088-D4AF-D948BF6F40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93EA82-54B7-4949-FD73-1A46512385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6F9F41-D550-D22E-1020-C3837716DB8E}"/>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5" name="Footer Placeholder 4">
            <a:extLst>
              <a:ext uri="{FF2B5EF4-FFF2-40B4-BE49-F238E27FC236}">
                <a16:creationId xmlns:a16="http://schemas.microsoft.com/office/drawing/2014/main" id="{C5ADFD43-CB24-B055-E4ED-F82A331222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A9A946-F518-747D-6D42-48821839BE91}"/>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389657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B60DB-31DA-A467-1E1B-7AF6E66009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4876A-2440-7609-B879-6467E09F1B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E825B7-3588-BC58-A291-4BB4B75C3D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8BE4C8-EC50-BCC5-CE00-2CB6E37F1ED1}"/>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6" name="Footer Placeholder 5">
            <a:extLst>
              <a:ext uri="{FF2B5EF4-FFF2-40B4-BE49-F238E27FC236}">
                <a16:creationId xmlns:a16="http://schemas.microsoft.com/office/drawing/2014/main" id="{7A4187BD-0EF1-A59A-3D1D-8A5587C755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F905C1-3D13-A141-C8B8-3BD784730D15}"/>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16270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74C80-F359-59A6-C9F2-D7EFD6E5A4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37F236-8EA2-2963-FE8B-B174D42596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70F3D4-263E-F766-567F-E3F7A0D786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D2581C-0CFD-BFD9-55E1-DC12F95366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146F0F-572A-B04F-D777-5FE3105755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56AEAA-FD31-FDA4-D5EE-8D654B87BAFB}"/>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8" name="Footer Placeholder 7">
            <a:extLst>
              <a:ext uri="{FF2B5EF4-FFF2-40B4-BE49-F238E27FC236}">
                <a16:creationId xmlns:a16="http://schemas.microsoft.com/office/drawing/2014/main" id="{5AFE6EF4-A27B-89B8-F01F-35ACDCB55C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C84AAD-5A14-099A-6B82-F7302FC37FC8}"/>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1116209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FD6AB-BE38-4B8C-0555-9FEDD8A639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BBDDC8-01F7-C90C-349B-CACA9ACA5F5D}"/>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4" name="Footer Placeholder 3">
            <a:extLst>
              <a:ext uri="{FF2B5EF4-FFF2-40B4-BE49-F238E27FC236}">
                <a16:creationId xmlns:a16="http://schemas.microsoft.com/office/drawing/2014/main" id="{59332589-43AE-D402-084F-0BD19DFBFD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8AAC74-9FD2-72AB-51E8-1C78B0977450}"/>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597691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E9858B-2502-E32B-5D2F-D8F32E1278D3}"/>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3" name="Footer Placeholder 2">
            <a:extLst>
              <a:ext uri="{FF2B5EF4-FFF2-40B4-BE49-F238E27FC236}">
                <a16:creationId xmlns:a16="http://schemas.microsoft.com/office/drawing/2014/main" id="{9EEC8664-25B0-D2C7-8E4D-D85BDDFB809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AB0EA7-9406-30A4-C77A-E16D0B876456}"/>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3864923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2D322-C112-6C00-A5B7-C06C569EC2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658592-5BFD-C34A-C075-BE44F0CB1D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9E3DC6-8797-C6D0-B055-7A8B319302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05D262-CBE2-92C5-3ADD-47E86736A086}"/>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6" name="Footer Placeholder 5">
            <a:extLst>
              <a:ext uri="{FF2B5EF4-FFF2-40B4-BE49-F238E27FC236}">
                <a16:creationId xmlns:a16="http://schemas.microsoft.com/office/drawing/2014/main" id="{A3B3E73E-BD14-5F96-56D7-D1E5FB7784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8ECB06-ACD3-5434-4B60-5778AE42251B}"/>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10546584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6882-325C-401C-3DC9-86398CC031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90B61F-9C2D-C965-3CE3-EEDE10B800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C18703-CB4C-A318-DCE5-6F661F3CB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D305A2-1A81-37F4-2A39-BEDF76C9B0EE}"/>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6" name="Footer Placeholder 5">
            <a:extLst>
              <a:ext uri="{FF2B5EF4-FFF2-40B4-BE49-F238E27FC236}">
                <a16:creationId xmlns:a16="http://schemas.microsoft.com/office/drawing/2014/main" id="{836E9794-8FF3-90C9-2228-F6C62FA5FA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F0DF80-B46E-552F-9F17-BE3E64B412C5}"/>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1356069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49875-8496-D874-DC1D-CCD2A6061C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381E73-D4D8-AFB1-D2D7-81C09DF497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08AB94-8927-B70F-69D2-9EE9C3BFA544}"/>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5" name="Footer Placeholder 4">
            <a:extLst>
              <a:ext uri="{FF2B5EF4-FFF2-40B4-BE49-F238E27FC236}">
                <a16:creationId xmlns:a16="http://schemas.microsoft.com/office/drawing/2014/main" id="{08CA65FC-E8DA-B236-72E9-27587AC0A2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1B576-D062-9941-B3AC-DF9CF34866AF}"/>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5352984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1C25EA-EAF5-5EF5-07BD-070D9EA16FA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E6C0B0-3A10-03A8-5915-98DCC7EB99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9EE180-D836-758D-AB8B-41FCE6E32E46}"/>
              </a:ext>
            </a:extLst>
          </p:cNvPr>
          <p:cNvSpPr>
            <a:spLocks noGrp="1"/>
          </p:cNvSpPr>
          <p:nvPr>
            <p:ph type="dt" sz="half" idx="10"/>
          </p:nvPr>
        </p:nvSpPr>
        <p:spPr/>
        <p:txBody>
          <a:bodyPr/>
          <a:lstStyle/>
          <a:p>
            <a:fld id="{D0FBA4D4-F154-4904-AAA1-4A4220412812}" type="datetimeFigureOut">
              <a:rPr lang="en-US" smtClean="0"/>
              <a:t>10/24/2026</a:t>
            </a:fld>
            <a:endParaRPr lang="en-US"/>
          </a:p>
        </p:txBody>
      </p:sp>
      <p:sp>
        <p:nvSpPr>
          <p:cNvPr id="5" name="Footer Placeholder 4">
            <a:extLst>
              <a:ext uri="{FF2B5EF4-FFF2-40B4-BE49-F238E27FC236}">
                <a16:creationId xmlns:a16="http://schemas.microsoft.com/office/drawing/2014/main" id="{A85F39C9-D5D2-0EA7-34F2-0EF1EEEC3B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BDF948-2048-BC4E-1482-C171761E1D12}"/>
              </a:ext>
            </a:extLst>
          </p:cNvPr>
          <p:cNvSpPr>
            <a:spLocks noGrp="1"/>
          </p:cNvSpPr>
          <p:nvPr>
            <p:ph type="sldNum" sz="quarter" idx="12"/>
          </p:nvPr>
        </p:nvSpPr>
        <p:spPr/>
        <p:txBody>
          <a:bodyPr/>
          <a:lstStyle/>
          <a:p>
            <a:fld id="{E96DBA7D-1974-42D2-B0A0-3D83502E73C2}" type="slidenum">
              <a:rPr lang="en-US" smtClean="0"/>
              <a:t>‹#›</a:t>
            </a:fld>
            <a:endParaRPr lang="en-US"/>
          </a:p>
        </p:txBody>
      </p:sp>
    </p:spTree>
    <p:extLst>
      <p:ext uri="{BB962C8B-B14F-4D97-AF65-F5344CB8AC3E}">
        <p14:creationId xmlns:p14="http://schemas.microsoft.com/office/powerpoint/2010/main" val="1068681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scene3d>
              <a:camera prst="orthographicFront"/>
              <a:lightRig rig="soft" dir="t"/>
            </a:scene3d>
            <a:sp3d contourW="12700" prstMaterial="powder">
              <a:bevelT w="29210" h="12700"/>
              <a:contourClr>
                <a:schemeClr val="bg2"/>
              </a:contourClr>
            </a:sp3d>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100">
                <a:solidFill>
                  <a:schemeClr val="tx1"/>
                </a:solidFill>
              </a:defRPr>
            </a:lvl1pPr>
          </a:lstStyle>
          <a:p>
            <a:fld id="{37E2884A-3315-49BD-A0B1-DF0E2166759F}" type="datetimeFigureOut">
              <a:rPr lang="en-US" smtClean="0"/>
              <a:t>10/24/2026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100">
                <a:solidFill>
                  <a:schemeClr val="tx1"/>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100">
                <a:solidFill>
                  <a:schemeClr val="tx1"/>
                </a:solidFill>
              </a:defRPr>
            </a:lvl1pPr>
          </a:lstStyle>
          <a:p>
            <a:fld id="{6D8A6978-4D95-42E9-BE74-8A2825D5C2FE}" type="slidenum">
              <a:rPr lang="en-US" smtClean="0"/>
              <a:t>‹#›</a:t>
            </a:fld>
            <a:endParaRPr lang="en-US"/>
          </a:p>
        </p:txBody>
      </p:sp>
    </p:spTree>
    <p:extLst>
      <p:ext uri="{BB962C8B-B14F-4D97-AF65-F5344CB8AC3E}">
        <p14:creationId xmlns:p14="http://schemas.microsoft.com/office/powerpoint/2010/main" val="1542802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b="1" kern="1200">
          <a:ln>
            <a:noFill/>
          </a:ln>
          <a:solidFill>
            <a:schemeClr val="tx2"/>
          </a:solidFill>
          <a:effectLst>
            <a:outerShdw blurRad="50800" dist="25400" dir="5400000" algn="t" rotWithShape="0">
              <a:prstClr val="black">
                <a:alpha val="80000"/>
              </a:prst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Clr>
          <a:schemeClr val="tx2"/>
        </a:buClr>
        <a:buFont typeface="Wingdings" pitchFamily="2" charset="2"/>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chemeClr val="tx2"/>
        </a:buClr>
        <a:buFont typeface="Wingdings" pitchFamily="2" charset="2"/>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406DF6-DB2D-7AE3-61FC-54C21CC4C7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50B50F-6D66-85E4-5653-E3546D4E10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3A7EE9-040D-62C1-6E96-DC8FFC804D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FBA4D4-F154-4904-AAA1-4A4220412812}" type="datetimeFigureOut">
              <a:rPr lang="en-US" smtClean="0"/>
              <a:t>10/24/2026</a:t>
            </a:fld>
            <a:endParaRPr lang="en-US"/>
          </a:p>
        </p:txBody>
      </p:sp>
      <p:sp>
        <p:nvSpPr>
          <p:cNvPr id="5" name="Footer Placeholder 4">
            <a:extLst>
              <a:ext uri="{FF2B5EF4-FFF2-40B4-BE49-F238E27FC236}">
                <a16:creationId xmlns:a16="http://schemas.microsoft.com/office/drawing/2014/main" id="{3D4855F2-C13F-BF20-7FA8-26E22A2542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821A424-E887-9202-0AE4-07783904FB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6DBA7D-1974-42D2-B0A0-3D83502E73C2}" type="slidenum">
              <a:rPr lang="en-US" smtClean="0"/>
              <a:t>‹#›</a:t>
            </a:fld>
            <a:endParaRPr lang="en-US"/>
          </a:p>
        </p:txBody>
      </p:sp>
    </p:spTree>
    <p:extLst>
      <p:ext uri="{BB962C8B-B14F-4D97-AF65-F5344CB8AC3E}">
        <p14:creationId xmlns:p14="http://schemas.microsoft.com/office/powerpoint/2010/main" val="30370272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89AFAF-541A-2ECE-8C3F-1FBA40DEDFC0}"/>
              </a:ext>
            </a:extLst>
          </p:cNvPr>
          <p:cNvSpPr>
            <a:spLocks noGrp="1"/>
          </p:cNvSpPr>
          <p:nvPr>
            <p:ph type="title"/>
          </p:nvPr>
        </p:nvSpPr>
        <p:spPr>
          <a:xfrm>
            <a:off x="4267200" y="2971800"/>
            <a:ext cx="7543800" cy="1143000"/>
          </a:xfrm>
        </p:spPr>
        <p:txBody>
          <a:bodyPr>
            <a:normAutofit fontScale="90000"/>
          </a:bodyPr>
          <a:lstStyle/>
          <a:p>
            <a:pPr algn="ctr"/>
            <a:r>
              <a:rPr lang="en-US" dirty="0" err="1">
                <a:solidFill>
                  <a:schemeClr val="bg1"/>
                </a:solidFill>
              </a:rPr>
              <a:t>YouVersion</a:t>
            </a:r>
            <a:r>
              <a:rPr lang="en-US" dirty="0">
                <a:solidFill>
                  <a:schemeClr val="bg1"/>
                </a:solidFill>
              </a:rPr>
              <a:t> QR Code for Notes</a:t>
            </a:r>
            <a:br>
              <a:rPr lang="en-US" dirty="0">
                <a:solidFill>
                  <a:schemeClr val="bg1"/>
                </a:solidFill>
              </a:rPr>
            </a:br>
            <a:endParaRPr lang="en-US" dirty="0">
              <a:solidFill>
                <a:schemeClr val="bg1"/>
              </a:solidFill>
            </a:endParaRPr>
          </a:p>
        </p:txBody>
      </p:sp>
      <p:pic>
        <p:nvPicPr>
          <p:cNvPr id="2" name="Picture 1">
            <a:extLst>
              <a:ext uri="{FF2B5EF4-FFF2-40B4-BE49-F238E27FC236}">
                <a16:creationId xmlns:a16="http://schemas.microsoft.com/office/drawing/2014/main" id="{004EA92B-53FC-0E00-F1B7-1B0019C830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13621" y="1905000"/>
            <a:ext cx="3097158" cy="3097158"/>
          </a:xfrm>
          <a:prstGeom prst="rect">
            <a:avLst/>
          </a:prstGeom>
        </p:spPr>
      </p:pic>
      <p:pic>
        <p:nvPicPr>
          <p:cNvPr id="3" name="Picture 2">
            <a:extLst>
              <a:ext uri="{FF2B5EF4-FFF2-40B4-BE49-F238E27FC236}">
                <a16:creationId xmlns:a16="http://schemas.microsoft.com/office/drawing/2014/main" id="{87CD53F6-B1CB-57A3-8D22-5EE9B9DED5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7415" y="1358900"/>
            <a:ext cx="4302535" cy="43025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4788797-04EC-6947-E71C-7951AE694F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34BF53-142F-3CA3-13C2-A694D4C3962E}"/>
              </a:ext>
            </a:extLst>
          </p:cNvPr>
          <p:cNvSpPr>
            <a:spLocks noGrp="1"/>
          </p:cNvSpPr>
          <p:nvPr>
            <p:ph type="title"/>
          </p:nvPr>
        </p:nvSpPr>
        <p:spPr>
          <a:xfrm>
            <a:off x="4267200" y="2971800"/>
            <a:ext cx="7543800" cy="1143000"/>
          </a:xfrm>
        </p:spPr>
        <p:txBody>
          <a:bodyPr>
            <a:normAutofit fontScale="90000"/>
          </a:bodyPr>
          <a:lstStyle/>
          <a:p>
            <a:pPr algn="ctr"/>
            <a:r>
              <a:rPr lang="es-ES" dirty="0">
                <a:solidFill>
                  <a:schemeClr val="bg1"/>
                </a:solidFill>
              </a:rPr>
              <a:t>Descarga la aplicación para traducir al español.</a:t>
            </a:r>
            <a:br>
              <a:rPr lang="en-US" dirty="0">
                <a:solidFill>
                  <a:schemeClr val="bg1"/>
                </a:solidFill>
              </a:rPr>
            </a:br>
            <a:endParaRPr lang="en-US" dirty="0">
              <a:solidFill>
                <a:schemeClr val="bg1"/>
              </a:solidFill>
            </a:endParaRPr>
          </a:p>
        </p:txBody>
      </p:sp>
      <p:pic>
        <p:nvPicPr>
          <p:cNvPr id="2" name="Picture 1">
            <a:extLst>
              <a:ext uri="{FF2B5EF4-FFF2-40B4-BE49-F238E27FC236}">
                <a16:creationId xmlns:a16="http://schemas.microsoft.com/office/drawing/2014/main" id="{FFE79425-18A8-8B12-79A4-F6843063C9D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13621" y="1905000"/>
            <a:ext cx="3097158" cy="3097158"/>
          </a:xfrm>
          <a:prstGeom prst="rect">
            <a:avLst/>
          </a:prstGeom>
        </p:spPr>
      </p:pic>
      <p:pic>
        <p:nvPicPr>
          <p:cNvPr id="3" name="Picture 2">
            <a:extLst>
              <a:ext uri="{FF2B5EF4-FFF2-40B4-BE49-F238E27FC236}">
                <a16:creationId xmlns:a16="http://schemas.microsoft.com/office/drawing/2014/main" id="{A36C35BC-6F5B-9803-6866-F9D63BA73FC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19718" y="1801203"/>
            <a:ext cx="3255594" cy="3255594"/>
          </a:xfrm>
          <a:prstGeom prst="rect">
            <a:avLst/>
          </a:prstGeom>
        </p:spPr>
      </p:pic>
    </p:spTree>
    <p:extLst>
      <p:ext uri="{BB962C8B-B14F-4D97-AF65-F5344CB8AC3E}">
        <p14:creationId xmlns:p14="http://schemas.microsoft.com/office/powerpoint/2010/main" val="1555542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4647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0DD7BE6C-D285-9E5A-293F-8E3E8271DF9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56F29A7-D28D-63C7-3D59-740E77F7C363}"/>
              </a:ext>
            </a:extLst>
          </p:cNvPr>
          <p:cNvSpPr>
            <a:spLocks noGrp="1"/>
          </p:cNvSpPr>
          <p:nvPr>
            <p:ph type="title"/>
          </p:nvPr>
        </p:nvSpPr>
        <p:spPr>
          <a:xfrm>
            <a:off x="0" y="2857500"/>
            <a:ext cx="12192000" cy="1143000"/>
          </a:xfrm>
        </p:spPr>
        <p:txBody>
          <a:bodyPr>
            <a:noAutofit/>
          </a:bodyPr>
          <a:lstStyle/>
          <a:p>
            <a:pPr algn="ctr"/>
            <a:r>
              <a:rPr lang="en-US" sz="3400" dirty="0"/>
              <a:t>Do your best to come to me quickly, for Demas, because he loved this world, has deserted me and has gone to Thessalonica. Crescens has gone to Galatia, and Titus to Dalmatia. </a:t>
            </a:r>
            <a:br>
              <a:rPr lang="en-US" sz="3400" dirty="0"/>
            </a:br>
            <a:br>
              <a:rPr lang="en-US" sz="3400" dirty="0"/>
            </a:br>
            <a:r>
              <a:rPr lang="en-US" sz="3400" dirty="0"/>
              <a:t>2 Timothy 4:9-10 / 2 Timoteo 4:9-10</a:t>
            </a:r>
            <a:br>
              <a:rPr lang="en-US" sz="3400" dirty="0"/>
            </a:br>
            <a:br>
              <a:rPr lang="en-US" sz="3400" dirty="0"/>
            </a:br>
            <a:r>
              <a:rPr lang="es-ES" sz="3400" dirty="0"/>
              <a:t>Haz todo lo posible por venir a verme cuanto antes, pues Demas, por amor a este mundo, me ha abandonado y se ha ido a Tesalónica. Crescente se ha ido a </a:t>
            </a:r>
            <a:r>
              <a:rPr lang="es-ES" sz="3400" dirty="0" err="1"/>
              <a:t>Galacia</a:t>
            </a:r>
            <a:r>
              <a:rPr lang="es-ES" sz="3400" dirty="0"/>
              <a:t> y Tito a Dalmacia.</a:t>
            </a:r>
            <a:endParaRPr lang="en-US" sz="3400" dirty="0"/>
          </a:p>
        </p:txBody>
      </p:sp>
    </p:spTree>
    <p:extLst>
      <p:ext uri="{BB962C8B-B14F-4D97-AF65-F5344CB8AC3E}">
        <p14:creationId xmlns:p14="http://schemas.microsoft.com/office/powerpoint/2010/main" val="529089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31E7DBE5-6B98-86D3-02DF-106146EFBC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0ADA85C-2B35-B5E6-7E2A-3602E51F5FDB}"/>
              </a:ext>
            </a:extLst>
          </p:cNvPr>
          <p:cNvSpPr>
            <a:spLocks noGrp="1"/>
          </p:cNvSpPr>
          <p:nvPr>
            <p:ph type="title"/>
          </p:nvPr>
        </p:nvSpPr>
        <p:spPr>
          <a:xfrm>
            <a:off x="0" y="2857500"/>
            <a:ext cx="12192000" cy="1143000"/>
          </a:xfrm>
        </p:spPr>
        <p:txBody>
          <a:bodyPr>
            <a:noAutofit/>
          </a:bodyPr>
          <a:lstStyle/>
          <a:p>
            <a:pPr algn="ctr"/>
            <a:r>
              <a:rPr lang="en-US" sz="3400" dirty="0"/>
              <a:t>Only Luke is with me. Get Mark and bring him with you, because he is helpful to me in my ministry. I sent Tychicus to Ephesus. </a:t>
            </a:r>
            <a:br>
              <a:rPr lang="en-US" sz="3400" dirty="0"/>
            </a:br>
            <a:br>
              <a:rPr lang="en-US" sz="3400" dirty="0"/>
            </a:br>
            <a:r>
              <a:rPr lang="en-US" sz="3400" dirty="0"/>
              <a:t>2 Timothy 4:11-12 / 2 Timoteo 4:11-12</a:t>
            </a:r>
            <a:br>
              <a:rPr lang="en-US" sz="3400" dirty="0"/>
            </a:br>
            <a:br>
              <a:rPr lang="en-US" sz="3400" dirty="0"/>
            </a:br>
            <a:r>
              <a:rPr lang="es-ES" sz="3400" dirty="0"/>
              <a:t>Solo Lucas está conmigo. Recoge a Marcos y tráelo contigo, porque me es de ayuda en mi ministerio. A </a:t>
            </a:r>
            <a:r>
              <a:rPr lang="es-ES" sz="3400" dirty="0" err="1"/>
              <a:t>Tíquico</a:t>
            </a:r>
            <a:r>
              <a:rPr lang="es-ES" sz="3400" dirty="0"/>
              <a:t> lo mandé a Éfeso. </a:t>
            </a:r>
            <a:endParaRPr lang="en-US" sz="3400" dirty="0"/>
          </a:p>
        </p:txBody>
      </p:sp>
    </p:spTree>
    <p:extLst>
      <p:ext uri="{BB962C8B-B14F-4D97-AF65-F5344CB8AC3E}">
        <p14:creationId xmlns:p14="http://schemas.microsoft.com/office/powerpoint/2010/main" val="1515471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4AF23DF8-C2F8-0587-00AC-FD6DD895E1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D99DC1-78EF-8B2B-F969-84989048C553}"/>
              </a:ext>
            </a:extLst>
          </p:cNvPr>
          <p:cNvSpPr>
            <a:spLocks noGrp="1"/>
          </p:cNvSpPr>
          <p:nvPr>
            <p:ph type="title"/>
          </p:nvPr>
        </p:nvSpPr>
        <p:spPr>
          <a:xfrm>
            <a:off x="0" y="2857500"/>
            <a:ext cx="12192000" cy="1143000"/>
          </a:xfrm>
        </p:spPr>
        <p:txBody>
          <a:bodyPr>
            <a:noAutofit/>
          </a:bodyPr>
          <a:lstStyle/>
          <a:p>
            <a:pPr algn="ctr"/>
            <a:r>
              <a:rPr lang="en-US" sz="3400" dirty="0"/>
              <a:t>When you come, bring the cloak that I left with Carpus at Troas, and my scrolls, especially the parchments.</a:t>
            </a:r>
            <a:br>
              <a:rPr lang="en-US" sz="3400" dirty="0"/>
            </a:br>
            <a:br>
              <a:rPr lang="en-US" sz="3400" dirty="0"/>
            </a:br>
            <a:r>
              <a:rPr lang="en-US" sz="3400" dirty="0"/>
              <a:t>2 Timothy 4:13 / 2 Timoteo 4:13</a:t>
            </a:r>
            <a:br>
              <a:rPr lang="en-US" sz="3400" dirty="0"/>
            </a:br>
            <a:br>
              <a:rPr lang="en-US" sz="3400" dirty="0"/>
            </a:br>
            <a:r>
              <a:rPr lang="es-ES" sz="3400" dirty="0"/>
              <a:t>Cuando vengas, trae la capa que dejé en Troas, en casa de Carpo; trae también los libros, especialmente los pergaminos.</a:t>
            </a:r>
            <a:endParaRPr lang="en-US" sz="3400" dirty="0"/>
          </a:p>
        </p:txBody>
      </p:sp>
    </p:spTree>
    <p:extLst>
      <p:ext uri="{BB962C8B-B14F-4D97-AF65-F5344CB8AC3E}">
        <p14:creationId xmlns:p14="http://schemas.microsoft.com/office/powerpoint/2010/main" val="4196995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224DF066-CFDD-4B0D-DA33-DE19AE4ABB6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23377B-B86F-3558-9388-385D72157E97}"/>
              </a:ext>
            </a:extLst>
          </p:cNvPr>
          <p:cNvSpPr>
            <a:spLocks noGrp="1"/>
          </p:cNvSpPr>
          <p:nvPr>
            <p:ph type="title"/>
          </p:nvPr>
        </p:nvSpPr>
        <p:spPr>
          <a:xfrm>
            <a:off x="0" y="2857500"/>
            <a:ext cx="12192000" cy="1143000"/>
          </a:xfrm>
        </p:spPr>
        <p:txBody>
          <a:bodyPr>
            <a:noAutofit/>
          </a:bodyPr>
          <a:lstStyle/>
          <a:p>
            <a:pPr algn="ctr"/>
            <a:r>
              <a:rPr lang="en-US" sz="4000" dirty="0">
                <a:effectLst/>
              </a:rPr>
              <a:t>Paul asks that Timothy come quickly, because he is </a:t>
            </a:r>
            <a:r>
              <a:rPr lang="en-US" sz="4000" u="sng" dirty="0">
                <a:solidFill>
                  <a:srgbClr val="FF0000"/>
                </a:solidFill>
                <a:effectLst/>
              </a:rPr>
              <a:t>shorthanded</a:t>
            </a:r>
            <a:r>
              <a:rPr lang="en-US" sz="4000" dirty="0">
                <a:effectLst/>
              </a:rPr>
              <a:t>.</a:t>
            </a:r>
            <a:br>
              <a:rPr lang="en-US" sz="4000" dirty="0">
                <a:effectLst/>
              </a:rPr>
            </a:br>
            <a:br>
              <a:rPr lang="en-US" sz="4000" dirty="0"/>
            </a:br>
            <a:r>
              <a:rPr lang="es-ES" sz="4000" dirty="0">
                <a:effectLst/>
              </a:rPr>
              <a:t>Pablo le pide a Timoteo que venga pronto, ya que se encuentra falto de ayuda.</a:t>
            </a:r>
            <a:endParaRPr lang="en-US" sz="4000" dirty="0"/>
          </a:p>
        </p:txBody>
      </p:sp>
    </p:spTree>
    <p:extLst>
      <p:ext uri="{BB962C8B-B14F-4D97-AF65-F5344CB8AC3E}">
        <p14:creationId xmlns:p14="http://schemas.microsoft.com/office/powerpoint/2010/main" val="2500703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583BF62F-AA26-C709-3B85-66E3ACF079D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7900E6-4DCE-25A8-EC69-F2C6DC184512}"/>
              </a:ext>
            </a:extLst>
          </p:cNvPr>
          <p:cNvSpPr>
            <a:spLocks noGrp="1"/>
          </p:cNvSpPr>
          <p:nvPr>
            <p:ph type="title"/>
          </p:nvPr>
        </p:nvSpPr>
        <p:spPr>
          <a:xfrm>
            <a:off x="0" y="2857500"/>
            <a:ext cx="12192000" cy="1143000"/>
          </a:xfrm>
        </p:spPr>
        <p:txBody>
          <a:bodyPr>
            <a:noAutofit/>
          </a:bodyPr>
          <a:lstStyle/>
          <a:p>
            <a:pPr algn="ctr"/>
            <a:r>
              <a:rPr lang="en-US" sz="4000" dirty="0">
                <a:effectLst/>
              </a:rPr>
              <a:t>While one </a:t>
            </a:r>
            <a:r>
              <a:rPr lang="en-US" sz="4000" u="sng" dirty="0">
                <a:solidFill>
                  <a:srgbClr val="FF0000"/>
                </a:solidFill>
                <a:effectLst/>
              </a:rPr>
              <a:t>deserted</a:t>
            </a:r>
            <a:r>
              <a:rPr lang="en-US" sz="4000" dirty="0">
                <a:effectLst/>
              </a:rPr>
              <a:t> him, others had different </a:t>
            </a:r>
            <a:r>
              <a:rPr lang="en-US" sz="4000" u="sng" dirty="0">
                <a:solidFill>
                  <a:srgbClr val="FF0000"/>
                </a:solidFill>
                <a:effectLst/>
              </a:rPr>
              <a:t>responsibilities</a:t>
            </a:r>
            <a:r>
              <a:rPr lang="en-US" sz="4000" dirty="0">
                <a:effectLst/>
              </a:rPr>
              <a:t>. It does not change his </a:t>
            </a:r>
            <a:r>
              <a:rPr lang="en-US" sz="4000" u="sng" dirty="0">
                <a:solidFill>
                  <a:srgbClr val="FF0000"/>
                </a:solidFill>
                <a:effectLst/>
              </a:rPr>
              <a:t>reality</a:t>
            </a:r>
            <a:r>
              <a:rPr lang="en-US" sz="4000" dirty="0">
                <a:effectLst/>
              </a:rPr>
              <a:t>.</a:t>
            </a:r>
            <a:br>
              <a:rPr lang="en-US" sz="4000" dirty="0">
                <a:effectLst/>
              </a:rPr>
            </a:br>
            <a:br>
              <a:rPr lang="en-US" sz="4000" dirty="0"/>
            </a:br>
            <a:r>
              <a:rPr lang="es-ES" sz="4000" dirty="0">
                <a:effectLst/>
              </a:rPr>
              <a:t>Aunque uno lo abandonó, otros tenían responsabilidades distintas; esto, sin embargo, no cambia su situación.</a:t>
            </a:r>
            <a:endParaRPr lang="en-US" sz="4000" dirty="0"/>
          </a:p>
        </p:txBody>
      </p:sp>
    </p:spTree>
    <p:extLst>
      <p:ext uri="{BB962C8B-B14F-4D97-AF65-F5344CB8AC3E}">
        <p14:creationId xmlns:p14="http://schemas.microsoft.com/office/powerpoint/2010/main" val="1324175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D3D69B3F-8D41-FAB8-C6B1-BD2147D1D33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40A668-D730-E074-A9D3-4575DD98831B}"/>
              </a:ext>
            </a:extLst>
          </p:cNvPr>
          <p:cNvSpPr>
            <a:spLocks noGrp="1"/>
          </p:cNvSpPr>
          <p:nvPr>
            <p:ph type="title"/>
          </p:nvPr>
        </p:nvSpPr>
        <p:spPr>
          <a:xfrm>
            <a:off x="0" y="2857500"/>
            <a:ext cx="12192000" cy="1143000"/>
          </a:xfrm>
        </p:spPr>
        <p:txBody>
          <a:bodyPr>
            <a:noAutofit/>
          </a:bodyPr>
          <a:lstStyle/>
          <a:p>
            <a:pPr algn="ctr"/>
            <a:r>
              <a:rPr lang="en-US" sz="4000" dirty="0">
                <a:effectLst/>
              </a:rPr>
              <a:t>Paul asks for Mark, who is now </a:t>
            </a:r>
            <a:r>
              <a:rPr lang="en-US" sz="4000" u="sng" dirty="0">
                <a:solidFill>
                  <a:srgbClr val="FF0000"/>
                </a:solidFill>
                <a:effectLst/>
              </a:rPr>
              <a:t>useful</a:t>
            </a:r>
            <a:r>
              <a:rPr lang="en-US" sz="4000" dirty="0">
                <a:effectLst/>
              </a:rPr>
              <a:t> for ministry. </a:t>
            </a:r>
            <a:br>
              <a:rPr lang="en-US" sz="4000" dirty="0">
                <a:effectLst/>
              </a:rPr>
            </a:br>
            <a:br>
              <a:rPr lang="en-US" sz="4000" dirty="0"/>
            </a:br>
            <a:r>
              <a:rPr lang="es-ES" sz="4000" dirty="0">
                <a:effectLst/>
              </a:rPr>
              <a:t>Pablo solicita la presencia de Marcos, quien ahora le resulta útil para el ministerio.</a:t>
            </a:r>
            <a:endParaRPr lang="en-US" sz="4000" dirty="0"/>
          </a:p>
        </p:txBody>
      </p:sp>
    </p:spTree>
    <p:extLst>
      <p:ext uri="{BB962C8B-B14F-4D97-AF65-F5344CB8AC3E}">
        <p14:creationId xmlns:p14="http://schemas.microsoft.com/office/powerpoint/2010/main" val="3181179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58504941-F1B6-7CD6-9F3C-DBC3756CFF9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3D2060-6FC7-F329-E2FC-4FCF06683A4A}"/>
              </a:ext>
            </a:extLst>
          </p:cNvPr>
          <p:cNvSpPr>
            <a:spLocks noGrp="1"/>
          </p:cNvSpPr>
          <p:nvPr>
            <p:ph type="title"/>
          </p:nvPr>
        </p:nvSpPr>
        <p:spPr>
          <a:xfrm>
            <a:off x="0" y="2857500"/>
            <a:ext cx="12192000" cy="1143000"/>
          </a:xfrm>
        </p:spPr>
        <p:txBody>
          <a:bodyPr>
            <a:noAutofit/>
          </a:bodyPr>
          <a:lstStyle/>
          <a:p>
            <a:pPr algn="ctr"/>
            <a:r>
              <a:rPr lang="en-US" sz="4000" dirty="0">
                <a:effectLst/>
              </a:rPr>
              <a:t>Paul also asks for his </a:t>
            </a:r>
            <a:r>
              <a:rPr lang="en-US" sz="4000" u="sng" dirty="0">
                <a:solidFill>
                  <a:srgbClr val="FF0000"/>
                </a:solidFill>
                <a:effectLst/>
              </a:rPr>
              <a:t>cloak</a:t>
            </a:r>
            <a:r>
              <a:rPr lang="en-US" sz="4000" dirty="0">
                <a:effectLst/>
              </a:rPr>
              <a:t> and </a:t>
            </a:r>
            <a:r>
              <a:rPr lang="en-US" sz="4000" u="sng" dirty="0">
                <a:solidFill>
                  <a:srgbClr val="FF0000"/>
                </a:solidFill>
                <a:effectLst/>
              </a:rPr>
              <a:t>specific books and writings</a:t>
            </a:r>
            <a:r>
              <a:rPr lang="en-US" sz="4000" dirty="0">
                <a:effectLst/>
              </a:rPr>
              <a:t>. </a:t>
            </a:r>
            <a:br>
              <a:rPr lang="en-US" sz="4000" dirty="0">
                <a:effectLst/>
              </a:rPr>
            </a:br>
            <a:br>
              <a:rPr lang="en-US" sz="4000" dirty="0"/>
            </a:br>
            <a:r>
              <a:rPr lang="es-ES" sz="4000" dirty="0">
                <a:effectLst/>
              </a:rPr>
              <a:t>Pablo solicita la presencia de Marcos, quien ahora le resulta útil para el ministerio.</a:t>
            </a:r>
            <a:endParaRPr lang="en-US" sz="4000" dirty="0"/>
          </a:p>
        </p:txBody>
      </p:sp>
    </p:spTree>
    <p:extLst>
      <p:ext uri="{BB962C8B-B14F-4D97-AF65-F5344CB8AC3E}">
        <p14:creationId xmlns:p14="http://schemas.microsoft.com/office/powerpoint/2010/main" val="4013413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94648A9B-5031-E9EC-3CBB-3CD43AAC728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551D70C-6FE0-BC9C-8836-5DB59D613BC0}"/>
              </a:ext>
            </a:extLst>
          </p:cNvPr>
          <p:cNvSpPr>
            <a:spLocks noGrp="1"/>
          </p:cNvSpPr>
          <p:nvPr>
            <p:ph type="title"/>
          </p:nvPr>
        </p:nvSpPr>
        <p:spPr>
          <a:xfrm>
            <a:off x="0" y="2857500"/>
            <a:ext cx="12192000" cy="1143000"/>
          </a:xfrm>
        </p:spPr>
        <p:txBody>
          <a:bodyPr>
            <a:noAutofit/>
          </a:bodyPr>
          <a:lstStyle/>
          <a:p>
            <a:pPr algn="ctr"/>
            <a:r>
              <a:rPr lang="en-US" sz="3400" dirty="0"/>
              <a:t>Alexander the metalworker did me a great deal of harm. The Lord will repay him for what he has done. You too should be on your guard against him, because he strongly opposed our message.</a:t>
            </a:r>
            <a:br>
              <a:rPr lang="en-US" sz="3400" dirty="0"/>
            </a:br>
            <a:br>
              <a:rPr lang="en-US" sz="3400" dirty="0"/>
            </a:br>
            <a:r>
              <a:rPr lang="en-US" sz="3400" dirty="0"/>
              <a:t>2 Timothy 4:14-15 / 2 Timoteo 4:14-15</a:t>
            </a:r>
            <a:br>
              <a:rPr lang="en-US" sz="3400" dirty="0"/>
            </a:br>
            <a:br>
              <a:rPr lang="en-US" sz="3400" dirty="0"/>
            </a:br>
            <a:r>
              <a:rPr lang="es-ES" sz="3400" dirty="0"/>
              <a:t>Alejandro, el herrero, me ha hecho mucho daño. El Señor le dará su merecido. Tú también cuídate de él, porque se opuso tenazmente a nuestro mensaje.</a:t>
            </a:r>
            <a:endParaRPr lang="en-US" sz="3400" dirty="0"/>
          </a:p>
        </p:txBody>
      </p:sp>
    </p:spTree>
    <p:extLst>
      <p:ext uri="{BB962C8B-B14F-4D97-AF65-F5344CB8AC3E}">
        <p14:creationId xmlns:p14="http://schemas.microsoft.com/office/powerpoint/2010/main" val="739863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449C4396-3978-8795-A1AE-01DA4E9F10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BADA2AD-F984-8806-DCD1-C80E492E699D}"/>
              </a:ext>
            </a:extLst>
          </p:cNvPr>
          <p:cNvSpPr>
            <a:spLocks noGrp="1"/>
          </p:cNvSpPr>
          <p:nvPr>
            <p:ph type="title"/>
          </p:nvPr>
        </p:nvSpPr>
        <p:spPr>
          <a:xfrm>
            <a:off x="0" y="2857500"/>
            <a:ext cx="12192000" cy="1143000"/>
          </a:xfrm>
        </p:spPr>
        <p:txBody>
          <a:bodyPr>
            <a:noAutofit/>
          </a:bodyPr>
          <a:lstStyle/>
          <a:p>
            <a:pPr algn="ctr"/>
            <a:r>
              <a:rPr lang="en-US" sz="4000" dirty="0">
                <a:effectLst/>
              </a:rPr>
              <a:t>Paul warns Timothy about Alexander, who has been and could be </a:t>
            </a:r>
            <a:r>
              <a:rPr lang="en-US" sz="4000" u="sng" dirty="0">
                <a:solidFill>
                  <a:srgbClr val="FF0000"/>
                </a:solidFill>
                <a:effectLst/>
              </a:rPr>
              <a:t>trouble</a:t>
            </a:r>
            <a:r>
              <a:rPr lang="en-US" sz="4000" dirty="0">
                <a:effectLst/>
              </a:rPr>
              <a:t>.</a:t>
            </a:r>
            <a:br>
              <a:rPr lang="en-US" sz="4000" dirty="0">
                <a:effectLst/>
              </a:rPr>
            </a:br>
            <a:br>
              <a:rPr lang="en-US" sz="4000" dirty="0"/>
            </a:br>
            <a:r>
              <a:rPr lang="es-ES" sz="4000" dirty="0">
                <a:effectLst/>
              </a:rPr>
              <a:t>Pablo advierte a Timoteo sobre Alejandro, quien ha causado —y podría seguir causando— problemas.</a:t>
            </a:r>
            <a:endParaRPr lang="en-US" sz="4000" dirty="0"/>
          </a:p>
        </p:txBody>
      </p:sp>
    </p:spTree>
    <p:extLst>
      <p:ext uri="{BB962C8B-B14F-4D97-AF65-F5344CB8AC3E}">
        <p14:creationId xmlns:p14="http://schemas.microsoft.com/office/powerpoint/2010/main" val="4053797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2FE8D297-3E25-1CEC-BFBA-5BA351A053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F140F1-04B6-3B89-A163-DEA6C04D92BC}"/>
              </a:ext>
            </a:extLst>
          </p:cNvPr>
          <p:cNvSpPr>
            <a:spLocks noGrp="1"/>
          </p:cNvSpPr>
          <p:nvPr>
            <p:ph type="title"/>
          </p:nvPr>
        </p:nvSpPr>
        <p:spPr>
          <a:xfrm>
            <a:off x="0" y="2857500"/>
            <a:ext cx="12192000" cy="1143000"/>
          </a:xfrm>
        </p:spPr>
        <p:txBody>
          <a:bodyPr>
            <a:noAutofit/>
          </a:bodyPr>
          <a:lstStyle/>
          <a:p>
            <a:pPr algn="ctr"/>
            <a:r>
              <a:rPr lang="en-US" sz="3400" dirty="0"/>
              <a:t>At my first defense, no one came to my support, but everyone deserted me. May it not be held against them.</a:t>
            </a:r>
            <a:br>
              <a:rPr lang="en-US" sz="3400" dirty="0"/>
            </a:br>
            <a:br>
              <a:rPr lang="en-US" sz="3400" dirty="0"/>
            </a:br>
            <a:r>
              <a:rPr lang="en-US" sz="3400" dirty="0"/>
              <a:t>2 Timothy 4:16 / 2 Timoteo 4:16</a:t>
            </a:r>
            <a:br>
              <a:rPr lang="en-US" sz="3400" dirty="0"/>
            </a:br>
            <a:br>
              <a:rPr lang="en-US" sz="3400" dirty="0"/>
            </a:br>
            <a:r>
              <a:rPr lang="es-ES" sz="3400" dirty="0"/>
              <a:t>En mi primera defensa, nadie me respaldó, sino que todos me abandonaron. Que no les sea tomado en cuenta. </a:t>
            </a:r>
            <a:endParaRPr lang="en-US" sz="3400" dirty="0"/>
          </a:p>
        </p:txBody>
      </p:sp>
    </p:spTree>
    <p:extLst>
      <p:ext uri="{BB962C8B-B14F-4D97-AF65-F5344CB8AC3E}">
        <p14:creationId xmlns:p14="http://schemas.microsoft.com/office/powerpoint/2010/main" val="1149709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F230EA69-A51F-E3B2-35E7-2CDE692A35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0D5CCC8-C499-D724-19AB-E1B2A1A4334E}"/>
              </a:ext>
            </a:extLst>
          </p:cNvPr>
          <p:cNvSpPr>
            <a:spLocks noGrp="1"/>
          </p:cNvSpPr>
          <p:nvPr>
            <p:ph type="title"/>
          </p:nvPr>
        </p:nvSpPr>
        <p:spPr>
          <a:xfrm>
            <a:off x="0" y="2857500"/>
            <a:ext cx="12192000" cy="1143000"/>
          </a:xfrm>
        </p:spPr>
        <p:txBody>
          <a:bodyPr>
            <a:noAutofit/>
          </a:bodyPr>
          <a:lstStyle/>
          <a:p>
            <a:pPr algn="ctr"/>
            <a:r>
              <a:rPr lang="en-US" sz="4000" dirty="0">
                <a:effectLst/>
              </a:rPr>
              <a:t>Paul recalls a specific time in which Paul was deserted by </a:t>
            </a:r>
            <a:r>
              <a:rPr lang="en-US" sz="4000" u="sng" dirty="0">
                <a:solidFill>
                  <a:srgbClr val="FF0000"/>
                </a:solidFill>
                <a:effectLst/>
              </a:rPr>
              <a:t>everyone</a:t>
            </a:r>
            <a:r>
              <a:rPr lang="en-US" sz="4000" dirty="0">
                <a:effectLst/>
              </a:rPr>
              <a:t> in a moment of crisis.</a:t>
            </a:r>
            <a:br>
              <a:rPr lang="en-US" sz="4000" dirty="0">
                <a:effectLst/>
              </a:rPr>
            </a:br>
            <a:br>
              <a:rPr lang="en-US" sz="4000" dirty="0"/>
            </a:br>
            <a:r>
              <a:rPr lang="es-ES" sz="4000" dirty="0">
                <a:effectLst/>
              </a:rPr>
              <a:t>Pablo recuerda una ocasión específica en la que todos lo abandonaron durante un momento de crisis.</a:t>
            </a:r>
            <a:endParaRPr lang="en-US" sz="4000" dirty="0"/>
          </a:p>
        </p:txBody>
      </p:sp>
    </p:spTree>
    <p:extLst>
      <p:ext uri="{BB962C8B-B14F-4D97-AF65-F5344CB8AC3E}">
        <p14:creationId xmlns:p14="http://schemas.microsoft.com/office/powerpoint/2010/main" val="4103894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DD8F4234-21CA-698F-9629-3E964D32748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FFE65E4-2083-1558-FAA9-B32052ACF85A}"/>
              </a:ext>
            </a:extLst>
          </p:cNvPr>
          <p:cNvSpPr>
            <a:spLocks noGrp="1"/>
          </p:cNvSpPr>
          <p:nvPr>
            <p:ph type="title"/>
          </p:nvPr>
        </p:nvSpPr>
        <p:spPr>
          <a:xfrm>
            <a:off x="0" y="2857500"/>
            <a:ext cx="12192000" cy="1143000"/>
          </a:xfrm>
        </p:spPr>
        <p:txBody>
          <a:bodyPr>
            <a:noAutofit/>
          </a:bodyPr>
          <a:lstStyle/>
          <a:p>
            <a:pPr algn="ctr"/>
            <a:r>
              <a:rPr lang="en-US" sz="3400" dirty="0"/>
              <a:t>But the Lord stood at my side and gave me strength, so that through me the message might be fully proclaimed and all the Gentiles might hear it. And I was delivered from the lion’s mouth. </a:t>
            </a:r>
            <a:br>
              <a:rPr lang="en-US" sz="3400" dirty="0"/>
            </a:br>
            <a:br>
              <a:rPr lang="en-US" sz="3400" dirty="0"/>
            </a:br>
            <a:r>
              <a:rPr lang="en-US" sz="3400" dirty="0"/>
              <a:t>2 Timothy 4:17-18 / 2 Timoteo 4:17-18</a:t>
            </a:r>
            <a:br>
              <a:rPr lang="en-US" sz="3400" dirty="0"/>
            </a:br>
            <a:br>
              <a:rPr lang="en-US" sz="3400" dirty="0"/>
            </a:br>
            <a:r>
              <a:rPr lang="es-ES" sz="3400" dirty="0"/>
              <a:t>Pero el Señor estuvo a mi lado y me dio fuerzas para que por medio de mí se llevara a cabo la predicación del mensaje y lo oyeran todos los paganos. Y fui librado de la boca del león. </a:t>
            </a:r>
            <a:endParaRPr lang="en-US" sz="3400" dirty="0"/>
          </a:p>
        </p:txBody>
      </p:sp>
    </p:spTree>
    <p:extLst>
      <p:ext uri="{BB962C8B-B14F-4D97-AF65-F5344CB8AC3E}">
        <p14:creationId xmlns:p14="http://schemas.microsoft.com/office/powerpoint/2010/main" val="4246344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22BBB722-8C56-AB16-F937-9DA09A12A91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626270-51E4-C4C4-76A9-32C6D7C7FFC1}"/>
              </a:ext>
            </a:extLst>
          </p:cNvPr>
          <p:cNvSpPr>
            <a:spLocks noGrp="1"/>
          </p:cNvSpPr>
          <p:nvPr>
            <p:ph type="title"/>
          </p:nvPr>
        </p:nvSpPr>
        <p:spPr>
          <a:xfrm>
            <a:off x="0" y="2857500"/>
            <a:ext cx="12192000" cy="1143000"/>
          </a:xfrm>
        </p:spPr>
        <p:txBody>
          <a:bodyPr>
            <a:noAutofit/>
          </a:bodyPr>
          <a:lstStyle/>
          <a:p>
            <a:pPr algn="ctr"/>
            <a:r>
              <a:rPr lang="en-US" sz="3400" dirty="0"/>
              <a:t>The Lord will rescue me from every evil attack and will bring me safely to his heavenly kingdom. To him be glory for ever and ever. Amen.</a:t>
            </a:r>
            <a:br>
              <a:rPr lang="en-US" sz="3400" dirty="0"/>
            </a:br>
            <a:br>
              <a:rPr lang="en-US" sz="3400" dirty="0"/>
            </a:br>
            <a:r>
              <a:rPr lang="en-US" sz="3400" dirty="0"/>
              <a:t>2 Timothy 4:17-18 / 2 Timoteo 4:17-18</a:t>
            </a:r>
            <a:br>
              <a:rPr lang="en-US" sz="3400" dirty="0"/>
            </a:br>
            <a:br>
              <a:rPr lang="en-US" sz="3400" dirty="0"/>
            </a:br>
            <a:r>
              <a:rPr lang="es-ES" sz="3400" dirty="0"/>
              <a:t>El Señor me librará de todo mal y me preservará para su reino celestial. A él sea la gloria por los siglos de los siglos. Amén.</a:t>
            </a:r>
            <a:endParaRPr lang="en-US" sz="3400" dirty="0"/>
          </a:p>
        </p:txBody>
      </p:sp>
    </p:spTree>
    <p:extLst>
      <p:ext uri="{BB962C8B-B14F-4D97-AF65-F5344CB8AC3E}">
        <p14:creationId xmlns:p14="http://schemas.microsoft.com/office/powerpoint/2010/main" val="3614873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E0F481C4-66CC-E12C-A8C5-6B9E7E1F21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BA0B86-C523-20EE-CBD0-09A806C9ABA2}"/>
              </a:ext>
            </a:extLst>
          </p:cNvPr>
          <p:cNvSpPr>
            <a:spLocks noGrp="1"/>
          </p:cNvSpPr>
          <p:nvPr>
            <p:ph type="title"/>
          </p:nvPr>
        </p:nvSpPr>
        <p:spPr>
          <a:xfrm>
            <a:off x="0" y="2857500"/>
            <a:ext cx="12192000" cy="1143000"/>
          </a:xfrm>
        </p:spPr>
        <p:txBody>
          <a:bodyPr>
            <a:noAutofit/>
          </a:bodyPr>
          <a:lstStyle/>
          <a:p>
            <a:pPr algn="ctr"/>
            <a:r>
              <a:rPr lang="en-US" sz="4000" dirty="0">
                <a:effectLst/>
              </a:rPr>
              <a:t>Through it all, the Lord was </a:t>
            </a:r>
            <a:r>
              <a:rPr lang="en-US" sz="4000" u="sng" dirty="0">
                <a:solidFill>
                  <a:srgbClr val="FF0000"/>
                </a:solidFill>
                <a:effectLst/>
              </a:rPr>
              <a:t>faithful</a:t>
            </a:r>
            <a:r>
              <a:rPr lang="en-US" sz="4000" dirty="0">
                <a:effectLst/>
              </a:rPr>
              <a:t> and </a:t>
            </a:r>
            <a:r>
              <a:rPr lang="en-US" sz="4000" u="sng" dirty="0">
                <a:solidFill>
                  <a:srgbClr val="FF0000"/>
                </a:solidFill>
                <a:effectLst/>
              </a:rPr>
              <a:t>strengthened</a:t>
            </a:r>
            <a:r>
              <a:rPr lang="en-US" sz="4000" dirty="0">
                <a:effectLst/>
              </a:rPr>
              <a:t> Paul through the difficulty. </a:t>
            </a:r>
            <a:br>
              <a:rPr lang="en-US" sz="4000" dirty="0">
                <a:effectLst/>
              </a:rPr>
            </a:br>
            <a:br>
              <a:rPr lang="en-US" sz="4000" dirty="0"/>
            </a:br>
            <a:r>
              <a:rPr lang="es-ES" sz="4000" dirty="0">
                <a:effectLst/>
              </a:rPr>
              <a:t>A lo largo de todo ello, el Señor fue fiel y fortaleció a Pablo en medio de la dificultad.</a:t>
            </a:r>
            <a:endParaRPr lang="en-US" sz="4000" dirty="0"/>
          </a:p>
        </p:txBody>
      </p:sp>
    </p:spTree>
    <p:extLst>
      <p:ext uri="{BB962C8B-B14F-4D97-AF65-F5344CB8AC3E}">
        <p14:creationId xmlns:p14="http://schemas.microsoft.com/office/powerpoint/2010/main" val="2703507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587E3CFD-C0F3-1495-FAE1-6C34BA7BFF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DB34127-BC46-3CC8-5702-C6EC29829531}"/>
              </a:ext>
            </a:extLst>
          </p:cNvPr>
          <p:cNvSpPr>
            <a:spLocks noGrp="1"/>
          </p:cNvSpPr>
          <p:nvPr>
            <p:ph type="title"/>
          </p:nvPr>
        </p:nvSpPr>
        <p:spPr>
          <a:xfrm>
            <a:off x="0" y="2857500"/>
            <a:ext cx="12192000" cy="1143000"/>
          </a:xfrm>
        </p:spPr>
        <p:txBody>
          <a:bodyPr>
            <a:noAutofit/>
          </a:bodyPr>
          <a:lstStyle/>
          <a:p>
            <a:pPr algn="ctr"/>
            <a:r>
              <a:rPr lang="en-US" sz="4000" dirty="0">
                <a:effectLst/>
              </a:rPr>
              <a:t>Even though Paul knew the end was coming soon, it would not come before the Lord’s </a:t>
            </a:r>
            <a:r>
              <a:rPr lang="en-US" sz="4000" u="sng" dirty="0">
                <a:solidFill>
                  <a:srgbClr val="FF0000"/>
                </a:solidFill>
                <a:effectLst/>
              </a:rPr>
              <a:t>appointed time</a:t>
            </a:r>
            <a:r>
              <a:rPr lang="en-US" sz="4000" dirty="0">
                <a:effectLst/>
              </a:rPr>
              <a:t>, and nothing would </a:t>
            </a:r>
            <a:r>
              <a:rPr lang="en-US" sz="4000" u="sng" dirty="0">
                <a:solidFill>
                  <a:srgbClr val="FF0000"/>
                </a:solidFill>
                <a:effectLst/>
              </a:rPr>
              <a:t>separate</a:t>
            </a:r>
            <a:r>
              <a:rPr lang="en-US" sz="4000" dirty="0">
                <a:effectLst/>
              </a:rPr>
              <a:t> him from God’s eternal promises. </a:t>
            </a:r>
            <a:br>
              <a:rPr lang="en-US" sz="4000" dirty="0">
                <a:effectLst/>
              </a:rPr>
            </a:br>
            <a:br>
              <a:rPr lang="en-US" sz="4000" dirty="0"/>
            </a:br>
            <a:r>
              <a:rPr lang="es-ES" sz="4000" dirty="0">
                <a:effectLst/>
              </a:rPr>
              <a:t>Aunque Pablo sabía que el final se acercaba, este no llegaría antes del momento señalado por el Señor, y nada podría separarlo de las promesas eternas de Dios.</a:t>
            </a:r>
            <a:endParaRPr lang="en-US" sz="4000" dirty="0"/>
          </a:p>
        </p:txBody>
      </p:sp>
    </p:spTree>
    <p:extLst>
      <p:ext uri="{BB962C8B-B14F-4D97-AF65-F5344CB8AC3E}">
        <p14:creationId xmlns:p14="http://schemas.microsoft.com/office/powerpoint/2010/main" val="781494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1E3658C1-6D57-B45D-5DC1-99B1872F4C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5FC12C-B0EB-52C9-C9E4-3DBD1FC49C5F}"/>
              </a:ext>
            </a:extLst>
          </p:cNvPr>
          <p:cNvSpPr>
            <a:spLocks noGrp="1"/>
          </p:cNvSpPr>
          <p:nvPr>
            <p:ph type="title"/>
          </p:nvPr>
        </p:nvSpPr>
        <p:spPr>
          <a:xfrm>
            <a:off x="0" y="274638"/>
            <a:ext cx="12192000" cy="1143000"/>
          </a:xfrm>
        </p:spPr>
        <p:txBody>
          <a:bodyPr>
            <a:normAutofit fontScale="90000"/>
          </a:bodyPr>
          <a:lstStyle/>
          <a:p>
            <a:r>
              <a:rPr lang="en-US" dirty="0"/>
              <a:t>Principles to apply  </a:t>
            </a:r>
            <a:r>
              <a:rPr lang="en-US" dirty="0" err="1"/>
              <a:t>Principios</a:t>
            </a:r>
            <a:r>
              <a:rPr lang="en-US" dirty="0"/>
              <a:t> para </a:t>
            </a:r>
            <a:r>
              <a:rPr lang="en-US" dirty="0" err="1"/>
              <a:t>nosotros</a:t>
            </a:r>
            <a:r>
              <a:rPr lang="en-US" dirty="0"/>
              <a:t> hoy:</a:t>
            </a:r>
          </a:p>
        </p:txBody>
      </p:sp>
      <p:sp>
        <p:nvSpPr>
          <p:cNvPr id="3" name="Content Placeholder 2">
            <a:extLst>
              <a:ext uri="{FF2B5EF4-FFF2-40B4-BE49-F238E27FC236}">
                <a16:creationId xmlns:a16="http://schemas.microsoft.com/office/drawing/2014/main" id="{85C578E0-57A4-9702-6F10-52FB9B24AA1E}"/>
              </a:ext>
            </a:extLst>
          </p:cNvPr>
          <p:cNvSpPr>
            <a:spLocks noGrp="1"/>
          </p:cNvSpPr>
          <p:nvPr>
            <p:ph sz="half" idx="1"/>
          </p:nvPr>
        </p:nvSpPr>
        <p:spPr>
          <a:xfrm>
            <a:off x="50800" y="1600201"/>
            <a:ext cx="5943600" cy="5257799"/>
          </a:xfrm>
        </p:spPr>
        <p:txBody>
          <a:bodyPr>
            <a:normAutofit fontScale="92500"/>
          </a:bodyPr>
          <a:lstStyle/>
          <a:p>
            <a:r>
              <a:rPr lang="en-US" sz="3000" dirty="0"/>
              <a:t>Pray for those who can </a:t>
            </a:r>
            <a:r>
              <a:rPr lang="en-US" sz="3000" b="1" u="sng" dirty="0">
                <a:solidFill>
                  <a:srgbClr val="FF0000"/>
                </a:solidFill>
              </a:rPr>
              <a:t>support</a:t>
            </a:r>
            <a:r>
              <a:rPr lang="en-US" sz="3000" dirty="0"/>
              <a:t> the hard work of the ministry</a:t>
            </a:r>
          </a:p>
          <a:p>
            <a:r>
              <a:rPr lang="en-US" sz="3000" dirty="0"/>
              <a:t>Pray for the </a:t>
            </a:r>
            <a:r>
              <a:rPr lang="en-US" sz="3000" b="1" u="sng" dirty="0">
                <a:solidFill>
                  <a:srgbClr val="FF0000"/>
                </a:solidFill>
              </a:rPr>
              <a:t>resources</a:t>
            </a:r>
            <a:r>
              <a:rPr lang="en-US" sz="3000" dirty="0"/>
              <a:t> to continue the ministry</a:t>
            </a:r>
          </a:p>
          <a:p>
            <a:r>
              <a:rPr lang="en-US" sz="3000" dirty="0"/>
              <a:t>Pray for </a:t>
            </a:r>
            <a:r>
              <a:rPr lang="en-US" sz="3000" b="1" u="sng" dirty="0">
                <a:solidFill>
                  <a:srgbClr val="FF0000"/>
                </a:solidFill>
              </a:rPr>
              <a:t>protection</a:t>
            </a:r>
            <a:r>
              <a:rPr lang="en-US" sz="3000" dirty="0"/>
              <a:t> and be </a:t>
            </a:r>
            <a:r>
              <a:rPr lang="en-US" sz="3000" b="1" u="sng" dirty="0">
                <a:solidFill>
                  <a:srgbClr val="FF0000"/>
                </a:solidFill>
              </a:rPr>
              <a:t>on guard</a:t>
            </a:r>
            <a:r>
              <a:rPr lang="en-US" sz="3000" dirty="0"/>
              <a:t> against those who would hinder the ministry</a:t>
            </a:r>
          </a:p>
          <a:p>
            <a:r>
              <a:rPr lang="en-US" sz="3000" dirty="0"/>
              <a:t>Pray for those on the frontlines to </a:t>
            </a:r>
            <a:r>
              <a:rPr lang="en-US" sz="3000" b="1" u="sng" dirty="0">
                <a:solidFill>
                  <a:srgbClr val="FF0000"/>
                </a:solidFill>
              </a:rPr>
              <a:t>persevere well</a:t>
            </a:r>
            <a:r>
              <a:rPr lang="en-US" sz="3000" dirty="0"/>
              <a:t> to the end of their ministry</a:t>
            </a:r>
          </a:p>
          <a:p>
            <a:endParaRPr lang="en-US" dirty="0"/>
          </a:p>
        </p:txBody>
      </p:sp>
      <p:sp>
        <p:nvSpPr>
          <p:cNvPr id="5" name="Content Placeholder 4">
            <a:extLst>
              <a:ext uri="{FF2B5EF4-FFF2-40B4-BE49-F238E27FC236}">
                <a16:creationId xmlns:a16="http://schemas.microsoft.com/office/drawing/2014/main" id="{46B1B5FD-67A6-63D4-9BFD-E7AAB0E681AB}"/>
              </a:ext>
            </a:extLst>
          </p:cNvPr>
          <p:cNvSpPr>
            <a:spLocks noGrp="1"/>
          </p:cNvSpPr>
          <p:nvPr>
            <p:ph sz="half" idx="2"/>
          </p:nvPr>
        </p:nvSpPr>
        <p:spPr>
          <a:xfrm>
            <a:off x="6197600" y="1600201"/>
            <a:ext cx="5994400" cy="5257799"/>
          </a:xfrm>
        </p:spPr>
        <p:txBody>
          <a:bodyPr>
            <a:normAutofit fontScale="92500"/>
          </a:bodyPr>
          <a:lstStyle/>
          <a:p>
            <a:r>
              <a:rPr lang="es-ES" dirty="0"/>
              <a:t>1. Oren por aquellos que pueden apoyar la ardua labor del ministerio.</a:t>
            </a:r>
          </a:p>
          <a:p>
            <a:r>
              <a:rPr lang="es-ES" dirty="0"/>
              <a:t>2. Oren por los recursos necesarios para continuar con el ministerio.</a:t>
            </a:r>
          </a:p>
          <a:p>
            <a:r>
              <a:rPr lang="es-ES" dirty="0"/>
              <a:t>3. Oren por protección y manténganse alerta frente a quienes pudieran obstaculizar el ministerio.</a:t>
            </a:r>
          </a:p>
          <a:p>
            <a:r>
              <a:rPr lang="es-ES" dirty="0"/>
              <a:t>4. Oren por aquellos que están en la primera línea, para que perseveren fielmente hasta el final de su ministerio.</a:t>
            </a:r>
          </a:p>
          <a:p>
            <a:endParaRPr lang="en-US" dirty="0"/>
          </a:p>
        </p:txBody>
      </p:sp>
    </p:spTree>
    <p:extLst>
      <p:ext uri="{BB962C8B-B14F-4D97-AF65-F5344CB8AC3E}">
        <p14:creationId xmlns:p14="http://schemas.microsoft.com/office/powerpoint/2010/main" val="2783492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ilk">
  <a:themeElements>
    <a:clrScheme name="Slik-1">
      <a:dk1>
        <a:srgbClr val="000000"/>
      </a:dk1>
      <a:lt1>
        <a:srgbClr val="FFFFFF"/>
      </a:lt1>
      <a:dk2>
        <a:srgbClr val="043988"/>
      </a:dk2>
      <a:lt2>
        <a:srgbClr val="92C2EB"/>
      </a:lt2>
      <a:accent1>
        <a:srgbClr val="836AAE"/>
      </a:accent1>
      <a:accent2>
        <a:srgbClr val="5DA577"/>
      </a:accent2>
      <a:accent3>
        <a:srgbClr val="678EB9"/>
      </a:accent3>
      <a:accent4>
        <a:srgbClr val="F7A611"/>
      </a:accent4>
      <a:accent5>
        <a:srgbClr val="A1AB38"/>
      </a:accent5>
      <a:accent6>
        <a:srgbClr val="C17790"/>
      </a:accent6>
      <a:hlink>
        <a:srgbClr val="DA5723"/>
      </a:hlink>
      <a:folHlink>
        <a:srgbClr val="226CA5"/>
      </a:folHlink>
    </a:clrScheme>
    <a:fontScheme name="Slik-1">
      <a:majorFont>
        <a:latin typeface="Arial"/>
        <a:ea typeface=""/>
        <a:cs typeface=""/>
        <a:font script="Jpan" typeface="ＭＳ Ｐゴシック"/>
        <a:font script="Hang" typeface="돋음"/>
        <a:font script="Hans" typeface="方正姚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돋음"/>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lik-1">
      <a:fillStyleLst>
        <a:solidFill>
          <a:schemeClr val="phClr"/>
        </a:solidFill>
        <a:gradFill rotWithShape="1">
          <a:gsLst>
            <a:gs pos="0">
              <a:schemeClr val="phClr">
                <a:tint val="20000"/>
                <a:satMod val="250000"/>
              </a:schemeClr>
            </a:gs>
            <a:gs pos="30000">
              <a:schemeClr val="phClr">
                <a:tint val="60000"/>
                <a:satMod val="250000"/>
              </a:schemeClr>
            </a:gs>
            <a:gs pos="50000">
              <a:schemeClr val="phClr">
                <a:tint val="57000"/>
                <a:satMod val="250000"/>
              </a:schemeClr>
            </a:gs>
            <a:gs pos="100000">
              <a:schemeClr val="phClr">
                <a:tint val="28000"/>
                <a:satMod val="250000"/>
              </a:schemeClr>
            </a:gs>
          </a:gsLst>
          <a:lin ang="6960000" scaled="1"/>
        </a:gradFill>
        <a:gradFill rotWithShape="1">
          <a:gsLst>
            <a:gs pos="0">
              <a:schemeClr val="phClr">
                <a:shade val="80000"/>
                <a:satMod val="200000"/>
              </a:schemeClr>
            </a:gs>
            <a:gs pos="30000">
              <a:schemeClr val="phClr">
                <a:shade val="20000"/>
                <a:satMod val="250000"/>
              </a:schemeClr>
            </a:gs>
            <a:gs pos="50000">
              <a:schemeClr val="phClr">
                <a:shade val="23000"/>
                <a:satMod val="250000"/>
              </a:schemeClr>
            </a:gs>
            <a:gs pos="60000">
              <a:schemeClr val="phClr">
                <a:shade val="29000"/>
                <a:satMod val="230000"/>
              </a:schemeClr>
            </a:gs>
            <a:gs pos="100000">
              <a:schemeClr val="phClr">
                <a:shade val="70000"/>
                <a:satMod val="200000"/>
              </a:schemeClr>
            </a:gs>
          </a:gsLst>
          <a:lin ang="6960000" scaled="1"/>
        </a:gradFill>
      </a:fillStyleLst>
      <a:lnStyleLst>
        <a:ln w="12700" cap="flat" cmpd="sng" algn="ctr">
          <a:solidFill>
            <a:schemeClr val="ph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63500" dist="50800" dir="5400000" algn="tl" rotWithShape="0">
              <a:srgbClr val="000000">
                <a:alpha val="35000"/>
              </a:srgbClr>
            </a:outerShdw>
          </a:effectLst>
        </a:effectStyle>
        <a:effectStyle>
          <a:effectLst>
            <a:outerShdw blurRad="63500" dist="50800" dir="5400000" algn="tl" rotWithShape="0">
              <a:srgbClr val="000000">
                <a:alpha val="35000"/>
              </a:srgbClr>
            </a:outerShdw>
          </a:effectLst>
          <a:scene3d>
            <a:camera prst="orthographicFront">
              <a:rot lat="0" lon="0" rev="0"/>
            </a:camera>
            <a:lightRig rig="soft" dir="t"/>
          </a:scene3d>
          <a:sp3d>
            <a:bevelT w="127000" h="12700"/>
          </a:sp3d>
        </a:effectStyle>
        <a:effectStyle>
          <a:effectLst>
            <a:outerShdw blurRad="63500" dist="50800" dir="5400000" algn="tl" rotWithShape="0">
              <a:srgbClr val="000000">
                <a:alpha val="35000"/>
              </a:srgbClr>
            </a:outerShdw>
          </a:effectLst>
          <a:scene3d>
            <a:camera prst="orthographicFront">
              <a:rot lat="0" lon="0" rev="0"/>
            </a:camera>
            <a:lightRig rig="soft" dir="t"/>
          </a:scene3d>
          <a:sp3d>
            <a:bevelT w="152400" h="25400"/>
          </a:sp3d>
        </a:effectStyle>
      </a:effectStyleLst>
      <a:bgFillStyleLst>
        <a:solidFill>
          <a:schemeClr val="phClr"/>
        </a:solidFill>
        <a:gradFill rotWithShape="1">
          <a:gsLst>
            <a:gs pos="0">
              <a:schemeClr val="phClr">
                <a:tint val="100000"/>
                <a:shade val="50000"/>
                <a:satMod val="150000"/>
              </a:schemeClr>
            </a:gs>
            <a:gs pos="50000">
              <a:schemeClr val="phClr">
                <a:tint val="85000"/>
                <a:shade val="100000"/>
                <a:satMod val="140000"/>
              </a:schemeClr>
            </a:gs>
            <a:gs pos="100000">
              <a:schemeClr val="phClr">
                <a:shade val="50000"/>
                <a:satMod val="150000"/>
              </a:schemeClr>
            </a:gs>
          </a:gsLst>
          <a:lin ang="5400000" scaled="1"/>
        </a:gradFill>
        <a:blipFill>
          <a:blip xmlns:r="http://schemas.openxmlformats.org/officeDocument/2006/relationships" r:embed="rId1">
            <a:duotone>
              <a:schemeClr val="phClr">
                <a:shade val="55000"/>
                <a:satMod val="150000"/>
              </a:schemeClr>
              <a:schemeClr val="phClr">
                <a:tint val="0"/>
                <a:sat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12032</TotalTime>
  <Words>960</Words>
  <Application>Microsoft Office PowerPoint</Application>
  <PresentationFormat>Widescreen</PresentationFormat>
  <Paragraphs>26</Paragraphs>
  <Slides>19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Aptos</vt:lpstr>
      <vt:lpstr>Aptos Display</vt:lpstr>
      <vt:lpstr>Arial</vt:lpstr>
      <vt:lpstr>Wingdings</vt:lpstr>
      <vt:lpstr>Silk</vt:lpstr>
      <vt:lpstr>Office Theme</vt:lpstr>
      <vt:lpstr>YouVersion QR Code for Notes </vt:lpstr>
      <vt:lpstr>Descarga la aplicación para traducir al español. </vt:lpstr>
      <vt:lpstr>PowerPoint Presentation</vt:lpstr>
      <vt:lpstr>Do your best to come to me quickly, for Demas, because he loved this world, has deserted me and has gone to Thessalonica. Crescens has gone to Galatia, and Titus to Dalmatia.   2 Timothy 4:9-10 / 2 Timoteo 4:9-10  Haz todo lo posible por venir a verme cuanto antes, pues Demas, por amor a este mundo, me ha abandonado y se ha ido a Tesalónica. Crescente se ha ido a Galacia y Tito a Dalmacia.</vt:lpstr>
      <vt:lpstr>Only Luke is with me. Get Mark and bring him with you, because he is helpful to me in my ministry. I sent Tychicus to Ephesus.   2 Timothy 4:11-12 / 2 Timoteo 4:11-12  Solo Lucas está conmigo. Recoge a Marcos y tráelo contigo, porque me es de ayuda en mi ministerio. A Tíquico lo mandé a Éfeso. </vt:lpstr>
      <vt:lpstr>When you come, bring the cloak that I left with Carpus at Troas, and my scrolls, especially the parchments.  2 Timothy 4:13 / 2 Timoteo 4:13  Cuando vengas, trae la capa que dejé en Troas, en casa de Carpo; trae también los libros, especialmente los pergaminos.</vt:lpstr>
      <vt:lpstr>Paul asks that Timothy come quickly, because he is shorthanded.  Pablo le pide a Timoteo que venga pronto, ya que se encuentra falto de ayuda.</vt:lpstr>
      <vt:lpstr>While one deserted him, others had different responsibilities. It does not change his reality.  Aunque uno lo abandonó, otros tenían responsabilidades distintas; esto, sin embargo, no cambia su situación.</vt:lpstr>
      <vt:lpstr>Paul asks for Mark, who is now useful for ministry.   Pablo solicita la presencia de Marcos, quien ahora le resulta útil para el ministerio.</vt:lpstr>
      <vt:lpstr>Paul also asks for his cloak and specific books and writings.   Pablo solicita la presencia de Marcos, quien ahora le resulta útil para el ministerio.</vt:lpstr>
      <vt:lpstr>Alexander the metalworker did me a great deal of harm. The Lord will repay him for what he has done. You too should be on your guard against him, because he strongly opposed our message.  2 Timothy 4:14-15 / 2 Timoteo 4:14-15  Alejandro, el herrero, me ha hecho mucho daño. El Señor le dará su merecido. Tú también cuídate de él, porque se opuso tenazmente a nuestro mensaje.</vt:lpstr>
      <vt:lpstr>Paul warns Timothy about Alexander, who has been and could be trouble.  Pablo advierte a Timoteo sobre Alejandro, quien ha causado —y podría seguir causando— problemas.</vt:lpstr>
      <vt:lpstr>At my first defense, no one came to my support, but everyone deserted me. May it not be held against them.  2 Timothy 4:16 / 2 Timoteo 4:16  En mi primera defensa, nadie me respaldó, sino que todos me abandonaron. Que no les sea tomado en cuenta. </vt:lpstr>
      <vt:lpstr>Paul recalls a specific time in which Paul was deserted by everyone in a moment of crisis.  Pablo recuerda una ocasión específica en la que todos lo abandonaron durante un momento de crisis.</vt:lpstr>
      <vt:lpstr>But the Lord stood at my side and gave me strength, so that through me the message might be fully proclaimed and all the Gentiles might hear it. And I was delivered from the lion’s mouth.   2 Timothy 4:17-18 / 2 Timoteo 4:17-18  Pero el Señor estuvo a mi lado y me dio fuerzas para que por medio de mí se llevara a cabo la predicación del mensaje y lo oyeran todos los paganos. Y fui librado de la boca del león. </vt:lpstr>
      <vt:lpstr>The Lord will rescue me from every evil attack and will bring me safely to his heavenly kingdom. To him be glory for ever and ever. Amen.  2 Timothy 4:17-18 / 2 Timoteo 4:17-18  El Señor me librará de todo mal y me preservará para su reino celestial. A él sea la gloria por los siglos de los siglos. Amén.</vt:lpstr>
      <vt:lpstr>Through it all, the Lord was faithful and strengthened Paul through the difficulty.   A lo largo de todo ello, el Señor fue fiel y fortaleció a Pablo en medio de la dificultad.</vt:lpstr>
      <vt:lpstr>Even though Paul knew the end was coming soon, it would not come before the Lord’s appointed time, and nothing would separate him from God’s eternal promises.   Aunque Pablo sabía que el final se acercaba, este no llegaría antes del momento señalado por el Señor, y nada podría separarlo de las promesas eternas de Dios.</vt:lpstr>
      <vt:lpstr>Principles to apply  Principios para nosotros hoy: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Buchanan</dc:creator>
  <cp:lastModifiedBy>James Buchanan</cp:lastModifiedBy>
  <cp:revision>36</cp:revision>
  <dcterms:created xsi:type="dcterms:W3CDTF">2025-12-21T01:55:21Z</dcterms:created>
  <dcterms:modified xsi:type="dcterms:W3CDTF">2026-10-24T20:16:20Z</dcterms:modified>
</cp:coreProperties>
</file>